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4"/>
  </p:sldMasterIdLst>
  <p:notesMasterIdLst>
    <p:notesMasterId r:id="rId12"/>
  </p:notesMasterIdLst>
  <p:handoutMasterIdLst>
    <p:handoutMasterId r:id="rId13"/>
  </p:handoutMasterIdLst>
  <p:sldIdLst>
    <p:sldId id="2561" r:id="rId5"/>
    <p:sldId id="2563" r:id="rId6"/>
    <p:sldId id="2565" r:id="rId7"/>
    <p:sldId id="2567" r:id="rId8"/>
    <p:sldId id="2569" r:id="rId9"/>
    <p:sldId id="2571" r:id="rId10"/>
    <p:sldId id="25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ximize Your ISA Membership: ISA Sign Expo Webinar" id="{7CE98875-CE68-4A97-BBD5-97213842BF42}">
          <p14:sldIdLst>
            <p14:sldId id="2561"/>
          </p14:sldIdLst>
        </p14:section>
        <p14:section name="Webinar Introduction and Goal" id="{43E45279-4BE9-4407-BAD8-32C171D1965D}">
          <p14:sldIdLst>
            <p14:sldId id="2563"/>
          </p14:sldIdLst>
        </p14:section>
        <p14:section name="Planning &amp; Registration" id="{CFA744CC-B33D-4C5D-AA7F-1AC9B2C7F15F}">
          <p14:sldIdLst>
            <p14:sldId id="2565"/>
          </p14:sldIdLst>
        </p14:section>
        <p14:section name="Member Pricing &amp; Value" id="{F9783461-253F-41E6-A08F-A8A55A86F409}">
          <p14:sldIdLst>
            <p14:sldId id="2567"/>
          </p14:sldIdLst>
        </p14:section>
        <p14:section name="Peer Connections" id="{025456A0-F471-4D4B-B6AB-8BC12B4BA83E}">
          <p14:sldIdLst>
            <p14:sldId id="2569"/>
          </p14:sldIdLst>
        </p14:section>
        <p14:section name="Beyond Expo" id="{C747E2DA-50F2-4EF0-A509-8A6EC67732DE}">
          <p14:sldIdLst>
            <p14:sldId id="2571"/>
          </p14:sldIdLst>
        </p14:section>
        <p14:section name="Key Takeaway and Wrap-Up" id="{47E0B5FE-9950-4D1D-AD8B-734B119AAD50}">
          <p14:sldIdLst>
            <p14:sldId id="25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9A418-C943-DD85-ADF2-615A2809C342}" name="Michaele Watts" initials="mlw" userId="Michaele Watts" providerId="None"/>
  <p188:author id="{9941987A-41B7-49AC-EE6E-03F2D0BD95BA}" name="Daria Naidenov" initials="DN" userId="S::danaidenov@microsoft.com::ab38ab5f-bdf0-4774-ae5a-d2782abb2027" providerId="AD"/>
  <p188:author id="{05079B93-9652-6626-7181-414354FAD15D}" name="Sher Dionisio" initials="SD" userId="Sher Dionisio" providerId="None"/>
  <p188:author id="{8168F4C2-6FA5-8634-E20F-B56538A88D7A}" name="Sherielyn Dionisio (ALLEGIS GROUP HOLDINGS INC)" initials="SI" userId="S::v-shdionisio@microsoft.com::123d4478-1eef-449e-9930-a1816bf260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635539-090E-4954-8878-40E8E6A22C0C}" v="20" dt="2026-02-19T18:20:37.380"/>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21" autoAdjust="0"/>
    <p:restoredTop sz="76732" autoAdjust="0"/>
  </p:normalViewPr>
  <p:slideViewPr>
    <p:cSldViewPr snapToGrid="0">
      <p:cViewPr varScale="1">
        <p:scale>
          <a:sx n="55" d="100"/>
          <a:sy n="55" d="100"/>
        </p:scale>
        <p:origin x="720" y="365"/>
      </p:cViewPr>
      <p:guideLst/>
    </p:cSldViewPr>
  </p:slid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bitha Bowen" userId="080ef2d1-6b6f-4f1d-93c4-0e6151a5f5b8" providerId="ADAL" clId="{BAC1E7AA-0926-453C-9432-86F1B6866CC2}"/>
    <pc:docChg chg="addSld delSld modSld modSection">
      <pc:chgData name="Tabitha Bowen" userId="080ef2d1-6b6f-4f1d-93c4-0e6151a5f5b8" providerId="ADAL" clId="{BAC1E7AA-0926-453C-9432-86F1B6866CC2}" dt="2026-02-19T18:20:37.380" v="21" actId="20577"/>
      <pc:docMkLst>
        <pc:docMk/>
      </pc:docMkLst>
      <pc:sldChg chg="modNotesTx">
        <pc:chgData name="Tabitha Bowen" userId="080ef2d1-6b6f-4f1d-93c4-0e6151a5f5b8" providerId="ADAL" clId="{BAC1E7AA-0926-453C-9432-86F1B6866CC2}" dt="2026-02-19T15:12:59.617" v="0" actId="6549"/>
        <pc:sldMkLst>
          <pc:docMk/>
          <pc:sldMk cId="388985244" sldId="2561"/>
        </pc:sldMkLst>
      </pc:sldChg>
      <pc:sldChg chg="modSp">
        <pc:chgData name="Tabitha Bowen" userId="080ef2d1-6b6f-4f1d-93c4-0e6151a5f5b8" providerId="ADAL" clId="{BAC1E7AA-0926-453C-9432-86F1B6866CC2}" dt="2026-02-19T18:20:37.380" v="21" actId="20577"/>
        <pc:sldMkLst>
          <pc:docMk/>
          <pc:sldMk cId="1817896911" sldId="2573"/>
        </pc:sldMkLst>
        <pc:spChg chg="mod">
          <ac:chgData name="Tabitha Bowen" userId="080ef2d1-6b6f-4f1d-93c4-0e6151a5f5b8" providerId="ADAL" clId="{BAC1E7AA-0926-453C-9432-86F1B6866CC2}" dt="2026-02-19T18:20:37.380" v="21" actId="20577"/>
          <ac:spMkLst>
            <pc:docMk/>
            <pc:sldMk cId="1817896911" sldId="2573"/>
            <ac:spMk id="7" creationId="{ABE365F3-4C78-AF29-6882-0F5AB1626577}"/>
          </ac:spMkLst>
        </pc:spChg>
      </pc:sldChg>
      <pc:sldChg chg="new del">
        <pc:chgData name="Tabitha Bowen" userId="080ef2d1-6b6f-4f1d-93c4-0e6151a5f5b8" providerId="ADAL" clId="{BAC1E7AA-0926-453C-9432-86F1B6866CC2}" dt="2026-02-19T18:20:24.384" v="2" actId="2696"/>
        <pc:sldMkLst>
          <pc:docMk/>
          <pc:sldMk cId="3270855527" sldId="257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2/19/2026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2/19/2026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3961732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webinar is designed to help ISA members get real value from their participation at the ISA Sign Expo. The focus is on practical strategies for planning, leveraging member pricing, building peer connections, and ensuring follow-through after the event. Attendees will learn how ISA membership supports return on investment before, during, and after Expo, making the experience more intentional and impactful.</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98010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Expo is a large event and can be overwhelming without a clear plan. Early commitment and intentional planning reduce stress and help attendees focus on what matters most. Member discounts make it easier to commit and plan ahead, ensuring participants leave with actionable ideas and tangible value. The goal is to maximize the time spent at Expo and return with insights that can be applied to daily operations.</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2435086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Member pricing reduces hesitation and makes it easier to justify the investment of attending Expo. It enables fuller participation in education and events, allowing members to take advantage of opportunities they might otherwise skip. By protecting the Expo investment, member pricing helps attendees commit with confidence and ensures they get the most out of their experience.</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2759741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most valuable conversations at Expo often happen off the main stage, in informal settings and focused discussions. Show-floor conversations turn questions into solutions, while roundtables and Spark Sessions make Expo feel more approachable and personal. Peer connections provide perspectives and insights that members cannot get elsewhere, helping them solve challenges and discover new opportunities.</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2500010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While Expo generates energy and ideas, real value comes from follow-through. Sharing insights, testing new ideas, and staying connected with peers ensures that the momentum continues after the event. ISA supports ongoing learning and engagement through education, roundtables, and peer-led discussions, helping members turn Expo inspiration into practical results.</a:t>
            </a: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3818397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To maximize your ISA membership at Expo, plan ahead to protect your time, use member pricing to commit with confidence, and leverage peer connections for perspective. Expo gives you the spark—what you do before, during, and after creates the return. </a:t>
            </a:r>
            <a:r>
              <a:rPr lang="en-US"/>
              <a:t>Being intentional throughout the process ensures you get the most value from your membership and Expo experience.</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41925578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AB25E32-727E-EAE5-D311-C21394916EB1}"/>
              </a:ext>
            </a:extLst>
          </p:cNvPr>
          <p:cNvPicPr>
            <a:picLocks noChangeAspect="1"/>
          </p:cNvPicPr>
          <p:nvPr/>
        </p:nvPicPr>
        <p:blipFill>
          <a:blip r:embed="rId2"/>
          <a:srcRect/>
          <a:stretch/>
        </p:blipFill>
        <p:spPr>
          <a:xfrm>
            <a:off x="2467" y="0"/>
            <a:ext cx="12187065" cy="6857999"/>
          </a:xfrm>
          <a:prstGeom prst="rect">
            <a:avLst/>
          </a:prstGeom>
        </p:spPr>
      </p:pic>
      <p:sp>
        <p:nvSpPr>
          <p:cNvPr id="2" name="Title 1">
            <a:extLst>
              <a:ext uri="{FF2B5EF4-FFF2-40B4-BE49-F238E27FC236}">
                <a16:creationId xmlns:a16="http://schemas.microsoft.com/office/drawing/2014/main" id="{BA178D90-FE71-6E25-DEC2-9917C7EE4885}"/>
              </a:ext>
            </a:extLst>
          </p:cNvPr>
          <p:cNvSpPr>
            <a:spLocks noGrp="1"/>
          </p:cNvSpPr>
          <p:nvPr>
            <p:ph type="ctrTitle" hasCustomPrompt="1"/>
          </p:nvPr>
        </p:nvSpPr>
        <p:spPr>
          <a:xfrm>
            <a:off x="2753711" y="2423017"/>
            <a:ext cx="9144000" cy="913908"/>
          </a:xfrm>
        </p:spPr>
        <p:txBody>
          <a:bodyPr anchor="b"/>
          <a:lstStyle>
            <a:lvl1pPr algn="l">
              <a:defRPr sz="6000" b="1">
                <a:solidFill>
                  <a:schemeClr val="bg1"/>
                </a:solidFill>
              </a:defRPr>
            </a:lvl1pPr>
          </a:lstStyle>
          <a:p>
            <a:r>
              <a:rPr lang="en-US" dirty="0"/>
              <a:t>Insert Title Here</a:t>
            </a:r>
          </a:p>
        </p:txBody>
      </p:sp>
      <p:sp>
        <p:nvSpPr>
          <p:cNvPr id="3" name="Subtitle 2">
            <a:extLst>
              <a:ext uri="{FF2B5EF4-FFF2-40B4-BE49-F238E27FC236}">
                <a16:creationId xmlns:a16="http://schemas.microsoft.com/office/drawing/2014/main" id="{7E29EA9A-C008-7841-B8EA-12537849374F}"/>
              </a:ext>
            </a:extLst>
          </p:cNvPr>
          <p:cNvSpPr>
            <a:spLocks noGrp="1"/>
          </p:cNvSpPr>
          <p:nvPr>
            <p:ph type="subTitle" idx="1" hasCustomPrompt="1"/>
          </p:nvPr>
        </p:nvSpPr>
        <p:spPr>
          <a:xfrm>
            <a:off x="2753711" y="3429000"/>
            <a:ext cx="9144000" cy="412914"/>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and/or Speaker Names</a:t>
            </a:r>
          </a:p>
        </p:txBody>
      </p:sp>
    </p:spTree>
    <p:extLst>
      <p:ext uri="{BB962C8B-B14F-4D97-AF65-F5344CB8AC3E}">
        <p14:creationId xmlns:p14="http://schemas.microsoft.com/office/powerpoint/2010/main" val="467188322"/>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BAAFD-B7B5-B1DE-8097-226D45ED2F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A6B35C-B987-0C09-1F50-BF450FFF25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622B12-B9C8-4B88-0DB3-43AEBA06EEA3}"/>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5" name="Footer Placeholder 4">
            <a:extLst>
              <a:ext uri="{FF2B5EF4-FFF2-40B4-BE49-F238E27FC236}">
                <a16:creationId xmlns:a16="http://schemas.microsoft.com/office/drawing/2014/main" id="{30961AFB-2B98-C909-5D3B-A38B37B9E39F}"/>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22901541-ADBA-703A-0F36-52C7E8B6EA61}"/>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9372576"/>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9137C2-930B-FB54-7BF3-7C7509A595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AEA900-58F4-E299-1EF0-FD7EBDA553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EF3EFC-6501-2D72-6C9B-A8BFD17DF489}"/>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5" name="Footer Placeholder 4">
            <a:extLst>
              <a:ext uri="{FF2B5EF4-FFF2-40B4-BE49-F238E27FC236}">
                <a16:creationId xmlns:a16="http://schemas.microsoft.com/office/drawing/2014/main" id="{B1C95DE9-ECB7-B5D0-5706-77F2FD52DFC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E2A70A2E-B444-2F8A-0016-25BAD348DC12}"/>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2663237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2">
    <p:bg>
      <p:bgPr>
        <a:solidFill>
          <a:schemeClr val="bg2">
            <a:lumMod val="90000"/>
          </a:schemeClr>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784593-B08F-6412-D575-67F684C5A929}"/>
              </a:ext>
            </a:extLst>
          </p:cNvPr>
          <p:cNvSpPr>
            <a:spLocks noGrp="1"/>
          </p:cNvSpPr>
          <p:nvPr>
            <p:ph type="ctrTitle"/>
          </p:nvPr>
        </p:nvSpPr>
        <p:spPr>
          <a:xfrm>
            <a:off x="598578" y="2018460"/>
            <a:ext cx="9140954" cy="3236439"/>
          </a:xfrm>
        </p:spPr>
        <p:txBody>
          <a:bodyPr vert="horz" lIns="91440" tIns="45720" rIns="91440" bIns="45720" rtlCol="0" anchor="b">
            <a:noAutofit/>
          </a:bodyPr>
          <a:lstStyle>
            <a:lvl1pPr>
              <a:defRPr lang="en-US" sz="6000" dirty="0"/>
            </a:lvl1pPr>
          </a:lstStyle>
          <a:p>
            <a:pPr lvl="0"/>
            <a:r>
              <a:rPr lang="en-US"/>
              <a:t>Click to edit Master title style</a:t>
            </a:r>
            <a:endParaRPr lang="en-US" dirty="0"/>
          </a:p>
        </p:txBody>
      </p:sp>
      <p:sp>
        <p:nvSpPr>
          <p:cNvPr id="10" name="Subtitle 2">
            <a:extLst>
              <a:ext uri="{FF2B5EF4-FFF2-40B4-BE49-F238E27FC236}">
                <a16:creationId xmlns:a16="http://schemas.microsoft.com/office/drawing/2014/main" id="{4192A629-1C7A-908C-99B6-E95B0C98017A}"/>
              </a:ext>
            </a:extLst>
          </p:cNvPr>
          <p:cNvSpPr>
            <a:spLocks noGrp="1"/>
          </p:cNvSpPr>
          <p:nvPr>
            <p:ph type="subTitle" idx="1"/>
          </p:nvPr>
        </p:nvSpPr>
        <p:spPr>
          <a:xfrm>
            <a:off x="598579" y="5477529"/>
            <a:ext cx="7312153" cy="1014984"/>
          </a:xfrm>
          <a:prstGeom prst="rect">
            <a:avLst/>
          </a:prstGeo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cxnSp>
        <p:nvCxnSpPr>
          <p:cNvPr id="9" name="Straight Connector 8">
            <a:extLst>
              <a:ext uri="{FF2B5EF4-FFF2-40B4-BE49-F238E27FC236}">
                <a16:creationId xmlns:a16="http://schemas.microsoft.com/office/drawing/2014/main" id="{617A912A-256D-661B-C181-034D06ED868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AF22403-57C6-1844-A1CE-EC8B0C9F71DA}" type="datetime1">
              <a:rPr lang="en-US" smtClean="0"/>
              <a:t>2/19/2026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8" name="Straight Connector 7">
            <a:extLst>
              <a:ext uri="{FF2B5EF4-FFF2-40B4-BE49-F238E27FC236}">
                <a16:creationId xmlns:a16="http://schemas.microsoft.com/office/drawing/2014/main" id="{DCC649EA-F1C7-472F-52D7-A93BB7EC19B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71496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with Picture 17">
    <p:bg>
      <p:bgRef idx="1001">
        <a:schemeClr val="bg1"/>
      </p:bgRef>
    </p:bg>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58A9F406-2B0C-9EC1-691A-81EC3B412DA5}"/>
              </a:ext>
            </a:extLst>
          </p:cNvPr>
          <p:cNvSpPr>
            <a:spLocks noGrp="1"/>
          </p:cNvSpPr>
          <p:nvPr>
            <p:ph type="pic" sz="quarter" idx="13" hasCustomPrompt="1"/>
          </p:nvPr>
        </p:nvSpPr>
        <p:spPr>
          <a:xfrm>
            <a:off x="609600" y="2173849"/>
            <a:ext cx="4675632" cy="4049141"/>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4" name="Straight Connector 3">
            <a:extLst>
              <a:ext uri="{FF2B5EF4-FFF2-40B4-BE49-F238E27FC236}">
                <a16:creationId xmlns:a16="http://schemas.microsoft.com/office/drawing/2014/main" id="{DE681CC6-0816-FBB5-F117-CE232D15B0DE}"/>
              </a:ext>
            </a:extLst>
          </p:cNvPr>
          <p:cNvCxnSpPr>
            <a:cxnSpLocks/>
          </p:cNvCxnSpPr>
          <p:nvPr userDrawn="1"/>
        </p:nvCxnSpPr>
        <p:spPr>
          <a:xfrm>
            <a:off x="5454396" y="164150"/>
            <a:ext cx="67376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DE88D5F-773F-4748-992A-5C3C29E76AD7}"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664B8C12-E10A-C714-D6A0-BA32E2C7271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8B50728-3383-EC9A-417E-37D92F1A79C5}"/>
              </a:ext>
            </a:extLst>
          </p:cNvPr>
          <p:cNvSpPr>
            <a:spLocks noGrp="1"/>
          </p:cNvSpPr>
          <p:nvPr>
            <p:ph type="title"/>
          </p:nvPr>
        </p:nvSpPr>
        <p:spPr>
          <a:xfrm>
            <a:off x="612647" y="634999"/>
            <a:ext cx="4672584" cy="1269482"/>
          </a:xfrm>
        </p:spPr>
        <p:txBody>
          <a:bodyPr anchor="t">
            <a:noAutofit/>
          </a:bodyPr>
          <a:lstStyle>
            <a:lvl1pPr>
              <a:defRPr sz="3600"/>
            </a:lvl1pPr>
          </a:lstStyle>
          <a:p>
            <a:r>
              <a:rPr lang="en-US"/>
              <a:t>Click to edit Master title style</a:t>
            </a:r>
            <a:endParaRPr lang="en-US" dirty="0"/>
          </a:p>
        </p:txBody>
      </p:sp>
      <p:sp>
        <p:nvSpPr>
          <p:cNvPr id="12" name="Content Placeholder 7">
            <a:extLst>
              <a:ext uri="{FF2B5EF4-FFF2-40B4-BE49-F238E27FC236}">
                <a16:creationId xmlns:a16="http://schemas.microsoft.com/office/drawing/2014/main" id="{A934C409-3B5B-B521-A990-18EF2CF0BCFC}"/>
              </a:ext>
            </a:extLst>
          </p:cNvPr>
          <p:cNvSpPr>
            <a:spLocks noGrp="1"/>
          </p:cNvSpPr>
          <p:nvPr>
            <p:ph sz="quarter" idx="14"/>
          </p:nvPr>
        </p:nvSpPr>
        <p:spPr>
          <a:xfrm>
            <a:off x="5905562" y="634999"/>
            <a:ext cx="5676838" cy="55879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 name="Straight Connector 1">
            <a:extLst>
              <a:ext uri="{FF2B5EF4-FFF2-40B4-BE49-F238E27FC236}">
                <a16:creationId xmlns:a16="http://schemas.microsoft.com/office/drawing/2014/main" id="{CFBAC7DD-4013-C579-09D4-3564365AACA7}"/>
              </a:ext>
            </a:extLst>
          </p:cNvPr>
          <p:cNvCxnSpPr>
            <a:cxnSpLocks/>
          </p:cNvCxnSpPr>
          <p:nvPr userDrawn="1"/>
        </p:nvCxnSpPr>
        <p:spPr>
          <a:xfrm>
            <a:off x="545439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266959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with Picture 3">
    <p:bg>
      <p:bgRef idx="1001">
        <a:schemeClr val="bg1"/>
      </p:bgRef>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5514FA0-05E8-2961-1038-EAF5251DC614}"/>
              </a:ext>
            </a:extLst>
          </p:cNvPr>
          <p:cNvSpPr>
            <a:spLocks noGrp="1"/>
          </p:cNvSpPr>
          <p:nvPr>
            <p:ph type="title"/>
          </p:nvPr>
        </p:nvSpPr>
        <p:spPr>
          <a:xfrm>
            <a:off x="4487024" y="634999"/>
            <a:ext cx="6950232" cy="1124525"/>
          </a:xfrm>
        </p:spPr>
        <p:txBody>
          <a:bodyPr anchor="t"/>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rot="16200000">
            <a:off x="-2067304" y="2231454"/>
            <a:ext cx="4564376" cy="429768"/>
          </a:xfrm>
        </p:spPr>
        <p:txBody>
          <a:bodyPr/>
          <a:lstStyle/>
          <a:p>
            <a:r>
              <a:rPr lang="en-US" dirty="0"/>
              <a:t>SAMPLE FOOTER TEXT</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rot="16200000">
            <a:off x="-532354" y="5260879"/>
            <a:ext cx="1494474" cy="429768"/>
          </a:xfrm>
        </p:spPr>
        <p:txBody>
          <a:bodyPr/>
          <a:lstStyle/>
          <a:p>
            <a:fld id="{F2A5EBC1-EEC5-7C42-832C-A9026EE0BC29}" type="datetime1">
              <a:rPr lang="en-US" smtClean="0"/>
              <a:t>2/19/2026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5EA26726-2193-5028-87FF-55119A73A643}"/>
              </a:ext>
            </a:extLst>
          </p:cNvPr>
          <p:cNvCxnSpPr>
            <a:cxnSpLocks/>
          </p:cNvCxnSpPr>
          <p:nvPr userDrawn="1"/>
        </p:nvCxnSpPr>
        <p:spPr>
          <a:xfrm>
            <a:off x="3854841" y="164150"/>
            <a:ext cx="83371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8328" y="0"/>
            <a:ext cx="3256513" cy="6858000"/>
          </a:xfrm>
          <a:prstGeom prst="rect">
            <a:avLst/>
          </a:prstGeom>
          <a:blipFill dpi="0" rotWithShape="1">
            <a:blip r:embed="rId2">
              <a:alphaModFix amt="60000"/>
            </a:blip>
            <a:srcRect/>
            <a:stretch>
              <a:fillRect l="-74" r="-74"/>
            </a:stretch>
          </a:blipFill>
        </p:spPr>
        <p:txBody>
          <a:bodyPr/>
          <a:lstStyle>
            <a:lvl1pPr marL="0" indent="0">
              <a:buNone/>
              <a:defRPr/>
            </a:lvl1pPr>
          </a:lstStyle>
          <a:p>
            <a:r>
              <a:rPr lang="en-US" dirty="0"/>
              <a:t> </a:t>
            </a:r>
          </a:p>
        </p:txBody>
      </p:sp>
      <p:cxnSp>
        <p:nvCxnSpPr>
          <p:cNvPr id="5" name="Straight Connector 4">
            <a:extLst>
              <a:ext uri="{FF2B5EF4-FFF2-40B4-BE49-F238E27FC236}">
                <a16:creationId xmlns:a16="http://schemas.microsoft.com/office/drawing/2014/main" id="{1FAA0E72-1F2C-EAE4-77B7-9FF7C88D21DD}"/>
              </a:ext>
            </a:extLst>
          </p:cNvPr>
          <p:cNvCxnSpPr>
            <a:cxnSpLocks/>
          </p:cNvCxnSpPr>
          <p:nvPr userDrawn="1"/>
        </p:nvCxnSpPr>
        <p:spPr>
          <a:xfrm>
            <a:off x="385484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A80D3F-C3CE-0859-0D1F-594C0503DBA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Content Placeholder 7">
            <a:extLst>
              <a:ext uri="{FF2B5EF4-FFF2-40B4-BE49-F238E27FC236}">
                <a16:creationId xmlns:a16="http://schemas.microsoft.com/office/drawing/2014/main" id="{7A9AAC07-CAB1-CF16-5C97-C863D7E6BD22}"/>
              </a:ext>
            </a:extLst>
          </p:cNvPr>
          <p:cNvSpPr>
            <a:spLocks noGrp="1"/>
          </p:cNvSpPr>
          <p:nvPr>
            <p:ph sz="quarter" idx="14"/>
          </p:nvPr>
        </p:nvSpPr>
        <p:spPr>
          <a:xfrm>
            <a:off x="4487024" y="1879608"/>
            <a:ext cx="6950232" cy="4343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900124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with Picture 5">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AF30E7C-B7B6-19F0-A56E-A9173599A966}"/>
              </a:ext>
            </a:extLst>
          </p:cNvPr>
          <p:cNvSpPr>
            <a:spLocks noGrp="1"/>
          </p:cNvSpPr>
          <p:nvPr>
            <p:ph type="title"/>
          </p:nvPr>
        </p:nvSpPr>
        <p:spPr>
          <a:xfrm>
            <a:off x="7094553" y="634999"/>
            <a:ext cx="4477512" cy="1328932"/>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1666" y="5260191"/>
            <a:ext cx="1493097" cy="429768"/>
          </a:xfrm>
        </p:spPr>
        <p:txBody>
          <a:bodyPr/>
          <a:lstStyle>
            <a:lvl1pPr>
              <a:defRPr>
                <a:solidFill>
                  <a:schemeClr val="tx1"/>
                </a:solidFill>
                <a:effectLst/>
              </a:defRPr>
            </a:lvl1pPr>
          </a:lstStyle>
          <a:p>
            <a:fld id="{18FB12C4-D228-0548-ADB4-1A4C8851F4D3}"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B44E0F01-74F8-4E05-0BF9-107555BA139C}"/>
              </a:ext>
            </a:extLst>
          </p:cNvPr>
          <p:cNvCxnSpPr>
            <a:cxnSpLocks/>
          </p:cNvCxnSpPr>
          <p:nvPr userDrawn="1"/>
        </p:nvCxnSpPr>
        <p:spPr>
          <a:xfrm>
            <a:off x="6453101" y="164150"/>
            <a:ext cx="57388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0"/>
            <a:ext cx="5843502"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3" name="Straight Connector 2">
            <a:extLst>
              <a:ext uri="{FF2B5EF4-FFF2-40B4-BE49-F238E27FC236}">
                <a16:creationId xmlns:a16="http://schemas.microsoft.com/office/drawing/2014/main" id="{A85E70CC-C7D7-B9CE-493E-0579781D2D31}"/>
              </a:ext>
            </a:extLst>
          </p:cNvPr>
          <p:cNvCxnSpPr>
            <a:cxnSpLocks/>
          </p:cNvCxnSpPr>
          <p:nvPr userDrawn="1"/>
        </p:nvCxnSpPr>
        <p:spPr>
          <a:xfrm>
            <a:off x="645310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830231-922B-910E-CA0F-2B635AE5E80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7">
            <a:extLst>
              <a:ext uri="{FF2B5EF4-FFF2-40B4-BE49-F238E27FC236}">
                <a16:creationId xmlns:a16="http://schemas.microsoft.com/office/drawing/2014/main" id="{2805764E-60E5-FE62-A39B-C399C892CA28}"/>
              </a:ext>
            </a:extLst>
          </p:cNvPr>
          <p:cNvSpPr>
            <a:spLocks noGrp="1"/>
          </p:cNvSpPr>
          <p:nvPr>
            <p:ph sz="quarter" idx="15"/>
          </p:nvPr>
        </p:nvSpPr>
        <p:spPr>
          <a:xfrm>
            <a:off x="7094553" y="2110570"/>
            <a:ext cx="4477512" cy="42825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661812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2">
            <a:lumMod val="90000"/>
          </a:schemeClr>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7E57259E-EB49-83B2-A198-68B73458BDEB}"/>
              </a:ext>
            </a:extLst>
          </p:cNvPr>
          <p:cNvSpPr>
            <a:spLocks noGrp="1"/>
          </p:cNvSpPr>
          <p:nvPr>
            <p:ph type="ctrTitle"/>
          </p:nvPr>
        </p:nvSpPr>
        <p:spPr>
          <a:xfrm>
            <a:off x="7716623" y="1411358"/>
            <a:ext cx="3736010" cy="2845567"/>
          </a:xfrm>
        </p:spPr>
        <p:txBody>
          <a:bodyPr vert="horz" lIns="91440" tIns="45720" rIns="91440" bIns="45720" rtlCol="0" anchor="b">
            <a:normAutofit/>
          </a:bodyPr>
          <a:lstStyle>
            <a:lvl1pPr>
              <a:defRPr lang="en-US" sz="3600" dirty="0"/>
            </a:lvl1pPr>
          </a:lstStyle>
          <a:p>
            <a:pPr lvl="0"/>
            <a:r>
              <a:rPr lang="en-US"/>
              <a:t>Click to edit Master title style</a:t>
            </a:r>
            <a:endParaRPr lang="en-US" dirty="0"/>
          </a:p>
        </p:txBody>
      </p:sp>
      <p:sp>
        <p:nvSpPr>
          <p:cNvPr id="20" name="Subtitle 2">
            <a:extLst>
              <a:ext uri="{FF2B5EF4-FFF2-40B4-BE49-F238E27FC236}">
                <a16:creationId xmlns:a16="http://schemas.microsoft.com/office/drawing/2014/main" id="{A132AEC4-FCF7-2D11-D3D9-B11462CDCF92}"/>
              </a:ext>
            </a:extLst>
          </p:cNvPr>
          <p:cNvSpPr>
            <a:spLocks noGrp="1"/>
          </p:cNvSpPr>
          <p:nvPr>
            <p:ph type="subTitle" idx="1"/>
          </p:nvPr>
        </p:nvSpPr>
        <p:spPr>
          <a:xfrm>
            <a:off x="7716621" y="4403039"/>
            <a:ext cx="3729915" cy="1123122"/>
          </a:xfrm>
          <a:prstGeom prst="rect">
            <a:avLst/>
          </a:prstGeo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574" y="2231727"/>
            <a:ext cx="4564362" cy="42920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639" y="5261154"/>
            <a:ext cx="1494490" cy="429205"/>
          </a:xfrm>
          <a:prstGeom prst="rect">
            <a:avLst/>
          </a:prstGeom>
        </p:spPr>
        <p:txBody>
          <a:bodyPr/>
          <a:lstStyle>
            <a:lvl1pPr>
              <a:defRPr>
                <a:solidFill>
                  <a:schemeClr val="tx1"/>
                </a:solidFill>
                <a:effectLst/>
              </a:defRPr>
            </a:lvl1pPr>
          </a:lstStyle>
          <a:p>
            <a:fld id="{49B045A2-93A3-0245-952F-F70516988491}" type="datetime1">
              <a:rPr lang="en-US" smtClean="0"/>
              <a:t>2/19/2026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2" y="6492513"/>
            <a:ext cx="429207" cy="365125"/>
          </a:xfrm>
          <a:prstGeom prst="rect">
            <a:avLst/>
          </a:prstGeom>
        </p:spPr>
        <p:txBody>
          <a:bodyPr/>
          <a:lstStyle/>
          <a:p>
            <a:fld id="{AEAA3239-9EA4-4A65-A281-97F994456D9F}" type="slidenum">
              <a:rPr lang="en-US" smtClean="0"/>
              <a:t>‹#›</a:t>
            </a:fld>
            <a:endParaRPr lang="en-US"/>
          </a:p>
        </p:txBody>
      </p:sp>
      <p:sp>
        <p:nvSpPr>
          <p:cNvPr id="18" name="Picture Placeholder 13">
            <a:extLst>
              <a:ext uri="{FF2B5EF4-FFF2-40B4-BE49-F238E27FC236}">
                <a16:creationId xmlns:a16="http://schemas.microsoft.com/office/drawing/2014/main" id="{2D414E7B-9F49-92EB-7F2B-395CE70FEEBA}"/>
              </a:ext>
            </a:extLst>
          </p:cNvPr>
          <p:cNvSpPr>
            <a:spLocks noGrp="1"/>
          </p:cNvSpPr>
          <p:nvPr>
            <p:ph type="pic" sz="quarter" idx="15" hasCustomPrompt="1"/>
          </p:nvPr>
        </p:nvSpPr>
        <p:spPr>
          <a:xfrm>
            <a:off x="597728" y="-6350"/>
            <a:ext cx="6656839" cy="6873766"/>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cxnSp>
        <p:nvCxnSpPr>
          <p:cNvPr id="7" name="Straight Connector 6">
            <a:extLst>
              <a:ext uri="{FF2B5EF4-FFF2-40B4-BE49-F238E27FC236}">
                <a16:creationId xmlns:a16="http://schemas.microsoft.com/office/drawing/2014/main" id="{A0C85949-E7A7-1597-9B25-6E4771C4834E}"/>
              </a:ext>
            </a:extLst>
          </p:cNvPr>
          <p:cNvCxnSpPr>
            <a:cxnSpLocks/>
          </p:cNvCxnSpPr>
          <p:nvPr userDrawn="1"/>
        </p:nvCxnSpPr>
        <p:spPr>
          <a:xfrm>
            <a:off x="7424272" y="164150"/>
            <a:ext cx="47677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CB499A-44C1-4187-68C2-C06DFDB39E97}"/>
              </a:ext>
            </a:extLst>
          </p:cNvPr>
          <p:cNvCxnSpPr>
            <a:cxnSpLocks/>
          </p:cNvCxnSpPr>
          <p:nvPr userDrawn="1"/>
        </p:nvCxnSpPr>
        <p:spPr>
          <a:xfrm>
            <a:off x="74242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39F2815-A85D-9B68-7DDE-FE83662DD97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87007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E5A671A-CD1D-3726-5EBC-4251B0B1F630}"/>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634991"/>
            <a:ext cx="11323505" cy="755659"/>
          </a:xfrm>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4196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553ED406-9BBB-8243-8F57-F2904DFCFBBC}"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652BC221-6328-07B8-5E00-E12DFAC6BF4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6" y="1572050"/>
            <a:ext cx="11323505" cy="4920463"/>
          </a:xfrm>
          <a:prstGeom prst="rect">
            <a:avLst/>
          </a:prstGeo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007511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43799" y="634990"/>
            <a:ext cx="4244009" cy="4227952"/>
          </a:xfrm>
        </p:spPr>
        <p:txBody>
          <a:bodyPr vert="horz" lIns="91440" tIns="45720" rIns="91440" bIns="45720" rtlCol="0" anchor="t">
            <a:normAutofit/>
          </a:bodyPr>
          <a:lstStyle>
            <a:lvl1pPr>
              <a:defRPr lang="en-US" sz="36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43799" y="5189329"/>
            <a:ext cx="3741886" cy="1033669"/>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585" y="2231733"/>
            <a:ext cx="4564375" cy="429205"/>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638" y="5261161"/>
            <a:ext cx="1494477" cy="429202"/>
          </a:xfrm>
          <a:prstGeom prst="rect">
            <a:avLst/>
          </a:prstGeom>
        </p:spPr>
        <p:txBody>
          <a:bodyPr/>
          <a:lstStyle>
            <a:lvl1pPr>
              <a:defRPr>
                <a:solidFill>
                  <a:schemeClr val="tx1"/>
                </a:solidFill>
                <a:effectLst/>
              </a:defRPr>
            </a:lvl1pPr>
          </a:lstStyle>
          <a:p>
            <a:fld id="{6B7F706A-D109-3944-B52B-877BA50BC7DE}" type="datetime1">
              <a:rPr lang="en-US" smtClean="0"/>
              <a:t>2/19/2026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2" y="6492513"/>
            <a:ext cx="429207" cy="365125"/>
          </a:xfrm>
          <a:prstGeom prst="rect">
            <a:avLst/>
          </a:prstGeom>
        </p:spPr>
        <p:txBody>
          <a:bodyPr/>
          <a:lstStyle/>
          <a:p>
            <a:fld id="{AEAA3239-9EA4-4A65-A281-97F994456D9F}" type="slidenum">
              <a:rPr lang="en-US" smtClean="0"/>
              <a:t>‹#›</a:t>
            </a:fld>
            <a:endParaRPr lang="en-US"/>
          </a:p>
        </p:txBody>
      </p:sp>
      <p:sp>
        <p:nvSpPr>
          <p:cNvPr id="15" name="Picture Placeholder 13">
            <a:extLst>
              <a:ext uri="{FF2B5EF4-FFF2-40B4-BE49-F238E27FC236}">
                <a16:creationId xmlns:a16="http://schemas.microsoft.com/office/drawing/2014/main" id="{453992B1-FB53-5896-E556-2208A45F982B}"/>
              </a:ext>
            </a:extLst>
          </p:cNvPr>
          <p:cNvSpPr>
            <a:spLocks noGrp="1"/>
          </p:cNvSpPr>
          <p:nvPr>
            <p:ph type="pic" sz="quarter" idx="14" hasCustomPrompt="1"/>
          </p:nvPr>
        </p:nvSpPr>
        <p:spPr>
          <a:xfrm>
            <a:off x="597728" y="0"/>
            <a:ext cx="648892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b="1" dirty="0">
                <a:effectLst/>
              </a:rPr>
              <a:t> </a:t>
            </a:r>
            <a:endParaRPr lang="en-US" dirty="0"/>
          </a:p>
        </p:txBody>
      </p:sp>
      <p:cxnSp>
        <p:nvCxnSpPr>
          <p:cNvPr id="8" name="Straight Connector 7">
            <a:extLst>
              <a:ext uri="{FF2B5EF4-FFF2-40B4-BE49-F238E27FC236}">
                <a16:creationId xmlns:a16="http://schemas.microsoft.com/office/drawing/2014/main" id="{39A94CD3-3183-0F04-2405-7D52239F28A0}"/>
              </a:ext>
            </a:extLst>
          </p:cNvPr>
          <p:cNvCxnSpPr>
            <a:cxnSpLocks/>
          </p:cNvCxnSpPr>
          <p:nvPr userDrawn="1"/>
        </p:nvCxnSpPr>
        <p:spPr>
          <a:xfrm>
            <a:off x="7254575" y="164150"/>
            <a:ext cx="49374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2D7818A-B409-D3C7-1DEC-7919EC439E8E}"/>
              </a:ext>
            </a:extLst>
          </p:cNvPr>
          <p:cNvCxnSpPr>
            <a:cxnSpLocks/>
          </p:cNvCxnSpPr>
          <p:nvPr userDrawn="1"/>
        </p:nvCxnSpPr>
        <p:spPr>
          <a:xfrm>
            <a:off x="72545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C8901F-66EF-1A3E-9AE7-B0A426C81DF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3064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2615D95-4353-B9DA-619F-62F51763C54C}"/>
              </a:ext>
            </a:extLst>
          </p:cNvPr>
          <p:cNvCxnSpPr>
            <a:cxnSpLocks/>
          </p:cNvCxnSpPr>
          <p:nvPr/>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48AEEAA7-1FB1-66FD-6698-0A692D3A2B96}"/>
              </a:ext>
            </a:extLst>
          </p:cNvPr>
          <p:cNvSpPr>
            <a:spLocks noGrp="1"/>
          </p:cNvSpPr>
          <p:nvPr>
            <p:ph type="title"/>
          </p:nvPr>
        </p:nvSpPr>
        <p:spPr>
          <a:xfrm>
            <a:off x="598327" y="5096040"/>
            <a:ext cx="10963656" cy="755659"/>
          </a:xfrm>
        </p:spPr>
        <p:txBody>
          <a:bodyPr anchor="b"/>
          <a:lstStyle/>
          <a:p>
            <a:r>
              <a:rPr lang="en-US"/>
              <a:t>Click to edit Master title style</a:t>
            </a:r>
          </a:p>
        </p:txBody>
      </p:sp>
      <p:sp>
        <p:nvSpPr>
          <p:cNvPr id="12" name="Subtitle 2">
            <a:extLst>
              <a:ext uri="{FF2B5EF4-FFF2-40B4-BE49-F238E27FC236}">
                <a16:creationId xmlns:a16="http://schemas.microsoft.com/office/drawing/2014/main" id="{F12A78E0-F03D-DA65-CE03-3BF1B174A306}"/>
              </a:ext>
            </a:extLst>
          </p:cNvPr>
          <p:cNvSpPr>
            <a:spLocks noGrp="1"/>
          </p:cNvSpPr>
          <p:nvPr>
            <p:ph type="subTitle" idx="1"/>
          </p:nvPr>
        </p:nvSpPr>
        <p:spPr>
          <a:xfrm>
            <a:off x="598328" y="5971305"/>
            <a:ext cx="10963656" cy="521208"/>
          </a:xfrm>
          <a:prstGeom prst="rect">
            <a:avLst/>
          </a:prstGeom>
        </p:spPr>
        <p:txBody>
          <a:bodyPr vert="horz" lIns="91440" tIns="45720" rIns="91440" bIns="45720" rtlCol="0" anchor="t">
            <a:normAutofit/>
          </a:bodyPr>
          <a:lstStyle>
            <a:lvl1pPr marL="0" indent="0">
              <a:buNone/>
              <a:defRPr lang="en-US" sz="1400" dirty="0"/>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a:xfrm rot="16200000">
            <a:off x="-2067304" y="2231454"/>
            <a:ext cx="4564376" cy="429768"/>
          </a:xfrm>
          <a:prstGeom prst="rect">
            <a:avLst/>
          </a:prstGeom>
        </p:spPr>
        <p:txBody>
          <a:bodyPr/>
          <a:lstStyle/>
          <a:p>
            <a:r>
              <a:rPr lang="en-US" dirty="0"/>
              <a:t>SAMPLE FOOTER TEXT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rot="16200000">
            <a:off x="-532352" y="5260879"/>
            <a:ext cx="1494475" cy="429768"/>
          </a:xfrm>
          <a:prstGeom prst="rect">
            <a:avLst/>
          </a:prstGeom>
        </p:spPr>
        <p:txBody>
          <a:bodyPr/>
          <a:lstStyle/>
          <a:p>
            <a:fld id="{58943BE1-14A2-AD48-96B1-88BA0DE8B86C}" type="datetime1">
              <a:rPr lang="en-US" smtClean="0"/>
              <a:t>2/19/2026</a:t>
            </a:fld>
            <a:endParaRPr lang="en-US" dirty="0"/>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98327" y="0"/>
            <a:ext cx="11593671" cy="4723939"/>
          </a:xfrm>
          <a:prstGeom prst="rect">
            <a:avLst/>
          </a:prstGeom>
          <a:blipFill dpi="0" rotWithShape="1">
            <a:blip r:embed="rId2">
              <a:alphaModFix amt="60000"/>
            </a:blip>
            <a:srcRect/>
            <a:stretch>
              <a:fillRect/>
            </a:stretch>
          </a:blipFill>
        </p:spPr>
        <p:txBody>
          <a:bodyPr/>
          <a:lstStyle>
            <a:lvl1pPr marL="0" indent="0">
              <a:buNone/>
              <a:defRPr/>
            </a:lvl1pPr>
          </a:lstStyle>
          <a:p>
            <a:r>
              <a:rPr lang="en-US" b="1" dirty="0">
                <a:effectLst/>
              </a:rPr>
              <a:t> </a:t>
            </a:r>
            <a:endParaRPr lang="en-US" dirty="0"/>
          </a:p>
        </p:txBody>
      </p:sp>
    </p:spTree>
    <p:extLst>
      <p:ext uri="{BB962C8B-B14F-4D97-AF65-F5344CB8AC3E}">
        <p14:creationId xmlns:p14="http://schemas.microsoft.com/office/powerpoint/2010/main" val="19684888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5A6F7-F0FA-BE83-8DC8-7644FE81C2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D3FC3C-8953-76BF-327E-943E578E13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AB119E-6898-A848-11AF-31D9850C3A06}"/>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5" name="Footer Placeholder 4">
            <a:extLst>
              <a:ext uri="{FF2B5EF4-FFF2-40B4-BE49-F238E27FC236}">
                <a16:creationId xmlns:a16="http://schemas.microsoft.com/office/drawing/2014/main" id="{A60A1805-E520-1041-FE62-B3D5D6221FAB}"/>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DEC22B9B-0BAA-FB0E-014E-FA89B0A4891A}"/>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11666749"/>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bg2">
            <a:lumMod val="9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812441-B03B-71E2-9A2F-F3AF112B2CB1}"/>
              </a:ext>
            </a:extLst>
          </p:cNvPr>
          <p:cNvSpPr>
            <a:spLocks noGrp="1"/>
          </p:cNvSpPr>
          <p:nvPr>
            <p:ph type="ctrTitle"/>
          </p:nvPr>
        </p:nvSpPr>
        <p:spPr>
          <a:xfrm>
            <a:off x="612648" y="1373807"/>
            <a:ext cx="3892269" cy="3331896"/>
          </a:xfrm>
        </p:spPr>
        <p:txBody>
          <a:bodyPr vert="horz" lIns="91440" tIns="45720" rIns="91440" bIns="45720" rtlCol="0" anchor="t">
            <a:normAutofit/>
          </a:bodyPr>
          <a:lstStyle>
            <a:lvl1pPr>
              <a:defRPr lang="en-US" sz="3600" dirty="0"/>
            </a:lvl1pPr>
          </a:lstStyle>
          <a:p>
            <a:pPr lvl="0"/>
            <a:r>
              <a:rPr lang="en-US"/>
              <a:t>Click to edit Master title style</a:t>
            </a:r>
            <a:endParaRPr lang="en-US" dirty="0"/>
          </a:p>
        </p:txBody>
      </p:sp>
      <p:sp>
        <p:nvSpPr>
          <p:cNvPr id="6" name="Subtitle 2">
            <a:extLst>
              <a:ext uri="{FF2B5EF4-FFF2-40B4-BE49-F238E27FC236}">
                <a16:creationId xmlns:a16="http://schemas.microsoft.com/office/drawing/2014/main" id="{61F41BB3-E8DA-23DD-7C7E-6AEEA88BD674}"/>
              </a:ext>
            </a:extLst>
          </p:cNvPr>
          <p:cNvSpPr>
            <a:spLocks noGrp="1"/>
          </p:cNvSpPr>
          <p:nvPr>
            <p:ph type="subTitle" idx="1"/>
          </p:nvPr>
        </p:nvSpPr>
        <p:spPr>
          <a:xfrm>
            <a:off x="612649" y="4811646"/>
            <a:ext cx="3174160" cy="1411356"/>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cxnSp>
        <p:nvCxnSpPr>
          <p:cNvPr id="5" name="Straight Connector 4">
            <a:extLst>
              <a:ext uri="{FF2B5EF4-FFF2-40B4-BE49-F238E27FC236}">
                <a16:creationId xmlns:a16="http://schemas.microsoft.com/office/drawing/2014/main" id="{61F22791-F1DC-82EE-574A-946C4F39A8F5}"/>
              </a:ext>
            </a:extLst>
          </p:cNvPr>
          <p:cNvCxnSpPr>
            <a:cxnSpLocks/>
          </p:cNvCxnSpPr>
          <p:nvPr userDrawn="1"/>
        </p:nvCxnSpPr>
        <p:spPr>
          <a:xfrm>
            <a:off x="429209" y="164150"/>
            <a:ext cx="45048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rot="16200000">
            <a:off x="-2067733" y="2231455"/>
            <a:ext cx="4564378" cy="429768"/>
          </a:xfrm>
          <a:prstGeom prst="rect">
            <a:avLst/>
          </a:prstGeom>
        </p:spPr>
        <p:txBody>
          <a:bodyPr/>
          <a:lstStyle/>
          <a:p>
            <a:r>
              <a:rPr lang="en-US" dirty="0"/>
              <a:t>SAMPLE FOOTER TEXT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rot="16200000">
            <a:off x="-537354" y="5265452"/>
            <a:ext cx="1494475" cy="420624"/>
          </a:xfrm>
          <a:prstGeom prst="rect">
            <a:avLst/>
          </a:prstGeom>
        </p:spPr>
        <p:txBody>
          <a:bodyPr/>
          <a:lstStyle/>
          <a:p>
            <a:fld id="{D6DB9EC1-C4C2-B548-AAAE-47A4C38F1382}" type="datetime1">
              <a:rPr lang="en-US" smtClean="0"/>
              <a:t>2/19/2026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29" y="6492875"/>
            <a:ext cx="429207" cy="365125"/>
          </a:xfrm>
          <a:prstGeom prst="rect">
            <a:avLst/>
          </a:prstGeom>
        </p:spPr>
        <p:txBody>
          <a:bodyPr/>
          <a:lstStyle/>
          <a:p>
            <a:fld id="{CC057153-B650-4DEB-B370-79DDCFDCE934}" type="slidenum">
              <a:rPr lang="en-US" smtClean="0"/>
              <a:t>‹#›</a:t>
            </a:fld>
            <a:endParaRPr lang="en-US" dirty="0"/>
          </a:p>
        </p:txBody>
      </p:sp>
      <p:sp>
        <p:nvSpPr>
          <p:cNvPr id="13" name="Picture Placeholder 10">
            <a:extLst>
              <a:ext uri="{FF2B5EF4-FFF2-40B4-BE49-F238E27FC236}">
                <a16:creationId xmlns:a16="http://schemas.microsoft.com/office/drawing/2014/main" id="{8E488C3A-0D21-4B03-AE9F-2575D71F1BE5}"/>
              </a:ext>
            </a:extLst>
          </p:cNvPr>
          <p:cNvSpPr>
            <a:spLocks noGrp="1"/>
          </p:cNvSpPr>
          <p:nvPr>
            <p:ph type="pic" sz="quarter" idx="13" hasCustomPrompt="1"/>
          </p:nvPr>
        </p:nvSpPr>
        <p:spPr>
          <a:xfrm>
            <a:off x="5111574" y="0"/>
            <a:ext cx="7080426"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10" name="Straight Connector 9">
            <a:extLst>
              <a:ext uri="{FF2B5EF4-FFF2-40B4-BE49-F238E27FC236}">
                <a16:creationId xmlns:a16="http://schemas.microsoft.com/office/drawing/2014/main" id="{EDC9DC64-28F1-DE35-BA93-42BE9EDD8B26}"/>
              </a:ext>
            </a:extLst>
          </p:cNvPr>
          <p:cNvCxnSpPr>
            <a:cxnSpLocks/>
          </p:cNvCxnSpPr>
          <p:nvPr userDrawn="1"/>
        </p:nvCxnSpPr>
        <p:spPr>
          <a:xfrm>
            <a:off x="493405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A3CE87-786A-4910-E740-1852BBC75C5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159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BFAA997-E292-EBAB-2E9D-3845D76D6263}"/>
              </a:ext>
            </a:extLst>
          </p:cNvPr>
          <p:cNvSpPr>
            <a:spLocks noGrp="1"/>
          </p:cNvSpPr>
          <p:nvPr>
            <p:ph type="ctrTitle"/>
          </p:nvPr>
        </p:nvSpPr>
        <p:spPr>
          <a:xfrm>
            <a:off x="612648" y="353804"/>
            <a:ext cx="9598152" cy="4099340"/>
          </a:xfrm>
        </p:spPr>
        <p:txBody>
          <a:bodyPr vert="horz" lIns="91440" tIns="45720" rIns="91440" bIns="45720" rtlCol="0" anchor="t">
            <a:normAutofit/>
          </a:bodyPr>
          <a:lstStyle>
            <a:lvl1pPr>
              <a:defRPr lang="en-US" sz="6000" dirty="0"/>
            </a:lvl1pPr>
          </a:lstStyle>
          <a:p>
            <a:pPr lvl="0"/>
            <a:r>
              <a:rPr lang="en-US"/>
              <a:t>Click to edit Master title style</a:t>
            </a:r>
            <a:endParaRPr lang="en-US" dirty="0"/>
          </a:p>
        </p:txBody>
      </p:sp>
      <p:sp>
        <p:nvSpPr>
          <p:cNvPr id="12" name="Subtitle 2">
            <a:extLst>
              <a:ext uri="{FF2B5EF4-FFF2-40B4-BE49-F238E27FC236}">
                <a16:creationId xmlns:a16="http://schemas.microsoft.com/office/drawing/2014/main" id="{2CE2F65D-E74D-73DE-8713-5AD69E7CEEB1}"/>
              </a:ext>
            </a:extLst>
          </p:cNvPr>
          <p:cNvSpPr>
            <a:spLocks noGrp="1"/>
          </p:cNvSpPr>
          <p:nvPr>
            <p:ph type="subTitle" idx="1"/>
          </p:nvPr>
        </p:nvSpPr>
        <p:spPr>
          <a:xfrm>
            <a:off x="612646" y="5588006"/>
            <a:ext cx="7769354" cy="634991"/>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cxnSp>
        <p:nvCxnSpPr>
          <p:cNvPr id="8" name="Straight Connector 7">
            <a:extLst>
              <a:ext uri="{FF2B5EF4-FFF2-40B4-BE49-F238E27FC236}">
                <a16:creationId xmlns:a16="http://schemas.microsoft.com/office/drawing/2014/main" id="{D8D58296-262D-E3A1-3EDA-108D59ADDEB9}"/>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352" y="5260879"/>
            <a:ext cx="1494475" cy="429768"/>
          </a:xfrm>
          <a:prstGeom prst="rect">
            <a:avLst/>
          </a:prstGeom>
        </p:spPr>
        <p:txBody>
          <a:bodyPr/>
          <a:lstStyle/>
          <a:p>
            <a:fld id="{BE98C5E6-9287-6A44-A9ED-68C630E53090}" type="datetime1">
              <a:rPr lang="en-US" smtClean="0"/>
              <a:t>2/19/2026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5FC82B15-2BAA-B79D-562D-AB6EE143DF7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5308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10FCED8-73AC-58D6-B68F-AAFD305C6675}"/>
              </a:ext>
            </a:extLst>
          </p:cNvPr>
          <p:cNvSpPr>
            <a:spLocks noGrp="1"/>
          </p:cNvSpPr>
          <p:nvPr>
            <p:ph type="ctrTitle"/>
          </p:nvPr>
        </p:nvSpPr>
        <p:spPr>
          <a:xfrm>
            <a:off x="1981200" y="1560442"/>
            <a:ext cx="8229600" cy="2379013"/>
          </a:xfrm>
        </p:spPr>
        <p:txBody>
          <a:bodyPr anchor="b">
            <a:normAutofit/>
          </a:bodyPr>
          <a:lstStyle>
            <a:lvl1pPr algn="ctr">
              <a:defRPr sz="6000"/>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D983008E-F782-B9DD-6537-0B9EAE9279E9}"/>
              </a:ext>
            </a:extLst>
          </p:cNvPr>
          <p:cNvSpPr>
            <a:spLocks noGrp="1"/>
          </p:cNvSpPr>
          <p:nvPr>
            <p:ph type="subTitle" idx="1"/>
          </p:nvPr>
        </p:nvSpPr>
        <p:spPr>
          <a:xfrm>
            <a:off x="2301923" y="4039648"/>
            <a:ext cx="7588155" cy="1029310"/>
          </a:xfrm>
          <a:prstGeom prst="rect">
            <a:avLst/>
          </a:prstGeo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0CFC45B0-B1A3-3E44-43D7-C15E5073EEB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352" y="5260879"/>
            <a:ext cx="1494475" cy="429768"/>
          </a:xfrm>
          <a:prstGeom prst="rect">
            <a:avLst/>
          </a:prstGeom>
        </p:spPr>
        <p:txBody>
          <a:bodyPr/>
          <a:lstStyle/>
          <a:p>
            <a:fld id="{3EF67CE4-B6BA-0C48-874C-4DFD10A9B4AF}" type="datetime1">
              <a:rPr lang="en-US" smtClean="0"/>
              <a:t>2/19/2026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7" name="Straight Connector 6">
            <a:extLst>
              <a:ext uri="{FF2B5EF4-FFF2-40B4-BE49-F238E27FC236}">
                <a16:creationId xmlns:a16="http://schemas.microsoft.com/office/drawing/2014/main" id="{3BEA1CDC-959E-33FA-9AF1-75DB91B6A96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197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5807522-A1BC-0AAD-E7B4-C948DF50EAC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A55A84E-CDD9-01F9-8DA0-BCAED7E43D04}"/>
              </a:ext>
            </a:extLst>
          </p:cNvPr>
          <p:cNvSpPr>
            <a:spLocks noGrp="1"/>
          </p:cNvSpPr>
          <p:nvPr>
            <p:ph type="title" hasCustomPrompt="1"/>
          </p:nvPr>
        </p:nvSpPr>
        <p:spPr>
          <a:xfrm>
            <a:off x="609599" y="634988"/>
            <a:ext cx="4754563" cy="5568895"/>
          </a:xfrm>
        </p:spPr>
        <p:txBody>
          <a:bodyPr anchor="ctr">
            <a:normAutofit/>
          </a:bodyPr>
          <a:lstStyle>
            <a:lvl1pPr algn="ctr">
              <a:defRPr sz="3600"/>
            </a:lvl1pPr>
          </a:lstStyle>
          <a:p>
            <a:r>
              <a:rPr lang="en-US" dirty="0"/>
              <a:t>Agenda</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16200000">
            <a:off x="-532352" y="5260879"/>
            <a:ext cx="1494475" cy="429768"/>
          </a:xfrm>
          <a:prstGeom prst="rect">
            <a:avLst/>
          </a:prstGeom>
        </p:spPr>
        <p:txBody>
          <a:bodyPr/>
          <a:lstStyle/>
          <a:p>
            <a:fld id="{A0B683C1-A69F-6246-93C5-635FEE862ABF}" type="datetime1">
              <a:rPr lang="en-US" smtClean="0"/>
              <a:t>2/19/2026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1" name="Content Placeholder 6">
            <a:extLst>
              <a:ext uri="{FF2B5EF4-FFF2-40B4-BE49-F238E27FC236}">
                <a16:creationId xmlns:a16="http://schemas.microsoft.com/office/drawing/2014/main" id="{731916B7-ECCD-C24F-03F1-DB5BB483E71F}"/>
              </a:ext>
            </a:extLst>
          </p:cNvPr>
          <p:cNvSpPr>
            <a:spLocks noGrp="1"/>
          </p:cNvSpPr>
          <p:nvPr>
            <p:ph sz="quarter" idx="13"/>
          </p:nvPr>
        </p:nvSpPr>
        <p:spPr>
          <a:xfrm>
            <a:off x="5725556" y="634989"/>
            <a:ext cx="5501871" cy="5568895"/>
          </a:xfrm>
          <a:prstGeom prst="rect">
            <a:avLst/>
          </a:prstGeom>
        </p:spPr>
        <p:txBody>
          <a:bodyPr anchor="ct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 name="Straight Connector 1">
            <a:extLst>
              <a:ext uri="{FF2B5EF4-FFF2-40B4-BE49-F238E27FC236}">
                <a16:creationId xmlns:a16="http://schemas.microsoft.com/office/drawing/2014/main" id="{3739F038-F9FC-1926-4D71-CC8CA3499051}"/>
              </a:ext>
            </a:extLst>
          </p:cNvPr>
          <p:cNvCxnSpPr>
            <a:cxnSpLocks/>
          </p:cNvCxnSpPr>
          <p:nvPr userDrawn="1"/>
        </p:nvCxnSpPr>
        <p:spPr>
          <a:xfrm>
            <a:off x="5544868" y="164150"/>
            <a:ext cx="66471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97BDF7-C98C-7BAF-72C0-73D855999627}"/>
              </a:ext>
            </a:extLst>
          </p:cNvPr>
          <p:cNvCxnSpPr>
            <a:cxnSpLocks/>
          </p:cNvCxnSpPr>
          <p:nvPr userDrawn="1"/>
        </p:nvCxnSpPr>
        <p:spPr>
          <a:xfrm>
            <a:off x="554486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665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bg2"/>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C92E087-D311-16FB-DFD8-7DFD79458D04}"/>
              </a:ext>
            </a:extLst>
          </p:cNvPr>
          <p:cNvCxnSpPr>
            <a:cxnSpLocks/>
          </p:cNvCxnSpPr>
          <p:nvPr userDrawn="1"/>
        </p:nvCxnSpPr>
        <p:spPr>
          <a:xfrm>
            <a:off x="4734117" y="164150"/>
            <a:ext cx="74578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660C5CD-5D68-8F5D-7451-71E5050BBB85}"/>
              </a:ext>
            </a:extLst>
          </p:cNvPr>
          <p:cNvSpPr>
            <a:spLocks noGrp="1"/>
          </p:cNvSpPr>
          <p:nvPr>
            <p:ph type="title" hasCustomPrompt="1"/>
          </p:nvPr>
        </p:nvSpPr>
        <p:spPr>
          <a:xfrm>
            <a:off x="5366300" y="634989"/>
            <a:ext cx="5916508" cy="2010163"/>
          </a:xfrm>
        </p:spPr>
        <p:txBody>
          <a:bodyPr anchor="b">
            <a:normAutofit/>
          </a:bodyPr>
          <a:lstStyle>
            <a:lvl1pPr>
              <a:defRPr sz="3600"/>
            </a:lvl1pPr>
          </a:lstStyle>
          <a:p>
            <a:r>
              <a:rPr lang="en-US" dirty="0"/>
              <a:t>Agenda</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16200000">
            <a:off x="-532353" y="5260880"/>
            <a:ext cx="1494474" cy="429768"/>
          </a:xfrm>
          <a:prstGeom prst="rect">
            <a:avLst/>
          </a:prstGeom>
        </p:spPr>
        <p:txBody>
          <a:bodyPr/>
          <a:lstStyle/>
          <a:p>
            <a:fld id="{1E1C6775-CD52-A54C-A886-04159AE48FCC}" type="datetime1">
              <a:rPr lang="en-US" smtClean="0"/>
              <a:t>2/19/2026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598329" y="0"/>
            <a:ext cx="3967253"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b="1" dirty="0">
                <a:effectLst/>
              </a:rPr>
              <a:t> </a:t>
            </a:r>
            <a:endParaRPr lang="en-US" dirty="0"/>
          </a:p>
        </p:txBody>
      </p:sp>
      <p:cxnSp>
        <p:nvCxnSpPr>
          <p:cNvPr id="14" name="Straight Connector 13">
            <a:extLst>
              <a:ext uri="{FF2B5EF4-FFF2-40B4-BE49-F238E27FC236}">
                <a16:creationId xmlns:a16="http://schemas.microsoft.com/office/drawing/2014/main" id="{6EC5A10F-4276-544F-CA8D-14E3EDCA493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5CF91619-8B0D-4421-A55F-551E27448797}"/>
              </a:ext>
            </a:extLst>
          </p:cNvPr>
          <p:cNvSpPr>
            <a:spLocks noGrp="1"/>
          </p:cNvSpPr>
          <p:nvPr>
            <p:ph sz="quarter" idx="13"/>
          </p:nvPr>
        </p:nvSpPr>
        <p:spPr>
          <a:xfrm>
            <a:off x="5366301" y="2785844"/>
            <a:ext cx="5916507" cy="3436789"/>
          </a:xfrm>
          <a:prstGeom prst="rect">
            <a:avLst/>
          </a:prstGeo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a:extLst>
              <a:ext uri="{FF2B5EF4-FFF2-40B4-BE49-F238E27FC236}">
                <a16:creationId xmlns:a16="http://schemas.microsoft.com/office/drawing/2014/main" id="{33DCD739-74E4-2105-6F53-768C6751732F}"/>
              </a:ext>
            </a:extLst>
          </p:cNvPr>
          <p:cNvCxnSpPr>
            <a:cxnSpLocks/>
          </p:cNvCxnSpPr>
          <p:nvPr userDrawn="1"/>
        </p:nvCxnSpPr>
        <p:spPr>
          <a:xfrm>
            <a:off x="473411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567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2">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30124F2-891B-DC7A-86AD-C038AE8A649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9341AF79-3F16-A8E7-007E-1A2980E81DD4}"/>
              </a:ext>
            </a:extLst>
          </p:cNvPr>
          <p:cNvSpPr>
            <a:spLocks noGrp="1"/>
          </p:cNvSpPr>
          <p:nvPr>
            <p:ph type="title"/>
          </p:nvPr>
        </p:nvSpPr>
        <p:spPr>
          <a:xfrm>
            <a:off x="2790911" y="2133600"/>
            <a:ext cx="6623436" cy="1070776"/>
          </a:xfrm>
        </p:spPr>
        <p:txBody>
          <a:bodyPr anchor="b">
            <a:noAutofit/>
          </a:bodyPr>
          <a:lstStyle>
            <a:lvl1pPr algn="ctr">
              <a:defRPr sz="36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F3C33FAE-1362-BD4C-BD27-D14D765263BE}"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7" name="Straight Connector 6">
            <a:extLst>
              <a:ext uri="{FF2B5EF4-FFF2-40B4-BE49-F238E27FC236}">
                <a16:creationId xmlns:a16="http://schemas.microsoft.com/office/drawing/2014/main" id="{CD1D8F17-EF76-0E40-74BF-199C6164260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C931F20E-084F-FB1E-5BCE-895E1E7C00A8}"/>
              </a:ext>
            </a:extLst>
          </p:cNvPr>
          <p:cNvSpPr>
            <a:spLocks noGrp="1"/>
          </p:cNvSpPr>
          <p:nvPr>
            <p:ph sz="quarter" idx="13"/>
          </p:nvPr>
        </p:nvSpPr>
        <p:spPr>
          <a:xfrm>
            <a:off x="3768786" y="3335364"/>
            <a:ext cx="4659735" cy="1645198"/>
          </a:xfrm>
          <a:prstGeom prst="rect">
            <a:avLst/>
          </a:prstGeo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073504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3">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A3D046-B01C-DBA5-51DF-DBED5201FE45}"/>
              </a:ext>
            </a:extLst>
          </p:cNvPr>
          <p:cNvSpPr>
            <a:spLocks noGrp="1"/>
          </p:cNvSpPr>
          <p:nvPr>
            <p:ph type="title"/>
          </p:nvPr>
        </p:nvSpPr>
        <p:spPr>
          <a:xfrm>
            <a:off x="612646" y="639308"/>
            <a:ext cx="3493858" cy="3456894"/>
          </a:xfrm>
        </p:spPr>
        <p:txBody>
          <a:bodyPr anchor="t">
            <a:normAutofit/>
          </a:bodyPr>
          <a:lstStyle>
            <a:lvl1pPr>
              <a:defRPr sz="36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9325E669-05A6-404B-8715-25833A839546}"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A9054AC9-7FE7-AA63-76C1-0BB3E059FCE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6597F5E1-A046-AB64-9D7D-F213B99BA206}"/>
              </a:ext>
            </a:extLst>
          </p:cNvPr>
          <p:cNvSpPr>
            <a:spLocks noGrp="1"/>
          </p:cNvSpPr>
          <p:nvPr>
            <p:ph sz="quarter" idx="13"/>
          </p:nvPr>
        </p:nvSpPr>
        <p:spPr>
          <a:xfrm>
            <a:off x="4784847" y="634990"/>
            <a:ext cx="4956175" cy="3461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2A7D9751-738D-5DDB-78D9-0E6ADE16DBF4}"/>
              </a:ext>
            </a:extLst>
          </p:cNvPr>
          <p:cNvCxnSpPr>
            <a:cxnSpLocks/>
          </p:cNvCxnSpPr>
          <p:nvPr userDrawn="1"/>
        </p:nvCxnSpPr>
        <p:spPr>
          <a:xfrm>
            <a:off x="4447588" y="164150"/>
            <a:ext cx="77444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097523F-06BD-1944-4024-B46F8F3B01EF}"/>
              </a:ext>
            </a:extLst>
          </p:cNvPr>
          <p:cNvCxnSpPr>
            <a:cxnSpLocks/>
          </p:cNvCxnSpPr>
          <p:nvPr userDrawn="1"/>
        </p:nvCxnSpPr>
        <p:spPr>
          <a:xfrm>
            <a:off x="444758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02246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4">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78FADAF-0BCA-C95A-D2BE-C98740CF0EB8}"/>
              </a:ext>
            </a:extLst>
          </p:cNvPr>
          <p:cNvSpPr>
            <a:spLocks noGrp="1"/>
          </p:cNvSpPr>
          <p:nvPr>
            <p:ph type="title"/>
          </p:nvPr>
        </p:nvSpPr>
        <p:spPr>
          <a:xfrm>
            <a:off x="614678" y="634556"/>
            <a:ext cx="3923455" cy="4083580"/>
          </a:xfrm>
        </p:spPr>
        <p:txBody>
          <a:bodyPr anchor="t">
            <a:normAutofit/>
          </a:bodyPr>
          <a:lstStyle>
            <a:lvl1pPr>
              <a:defRPr sz="36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16DFBFE4-ABE6-4446-98A0-81193AB08FE6}"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D32B1FAB-0434-52D4-45F7-F1C56FA427F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3B645384-979B-3284-353F-AE6BA73B6308}"/>
              </a:ext>
            </a:extLst>
          </p:cNvPr>
          <p:cNvSpPr>
            <a:spLocks noGrp="1"/>
          </p:cNvSpPr>
          <p:nvPr>
            <p:ph sz="quarter" idx="13"/>
          </p:nvPr>
        </p:nvSpPr>
        <p:spPr>
          <a:xfrm>
            <a:off x="5156011" y="634990"/>
            <a:ext cx="6045390" cy="408357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31DE67CE-9944-D773-D6CE-6886E0FC7B92}"/>
              </a:ext>
            </a:extLst>
          </p:cNvPr>
          <p:cNvCxnSpPr>
            <a:cxnSpLocks/>
          </p:cNvCxnSpPr>
          <p:nvPr userDrawn="1"/>
        </p:nvCxnSpPr>
        <p:spPr>
          <a:xfrm>
            <a:off x="4845153" y="164150"/>
            <a:ext cx="73468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C4113B4-BD8F-E8D0-B91A-25A71EBD29DB}"/>
              </a:ext>
            </a:extLst>
          </p:cNvPr>
          <p:cNvCxnSpPr>
            <a:cxnSpLocks/>
          </p:cNvCxnSpPr>
          <p:nvPr userDrawn="1"/>
        </p:nvCxnSpPr>
        <p:spPr>
          <a:xfrm>
            <a:off x="484515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72932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5">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FC402DE-0801-3DC8-B525-21BE7D10845C}"/>
              </a:ext>
            </a:extLst>
          </p:cNvPr>
          <p:cNvSpPr>
            <a:spLocks noGrp="1"/>
          </p:cNvSpPr>
          <p:nvPr>
            <p:ph type="title"/>
          </p:nvPr>
        </p:nvSpPr>
        <p:spPr>
          <a:xfrm>
            <a:off x="614677" y="634990"/>
            <a:ext cx="3496147" cy="4940661"/>
          </a:xfrm>
        </p:spPr>
        <p:txBody>
          <a:bodyPr anchor="t">
            <a:normAutofit/>
          </a:bodyPr>
          <a:lstStyle>
            <a:lvl1pPr>
              <a:defRPr sz="36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1830A1E6-64A0-A640-8661-BD4B0C6BF0D6}"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68F4B9D1-5247-53CB-C1FC-9E3459BF1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7">
            <a:extLst>
              <a:ext uri="{FF2B5EF4-FFF2-40B4-BE49-F238E27FC236}">
                <a16:creationId xmlns:a16="http://schemas.microsoft.com/office/drawing/2014/main" id="{FAFB8F5C-FBC3-1AD5-7B6E-3D6E72CC8EDA}"/>
              </a:ext>
            </a:extLst>
          </p:cNvPr>
          <p:cNvSpPr>
            <a:spLocks noGrp="1"/>
          </p:cNvSpPr>
          <p:nvPr>
            <p:ph sz="quarter" idx="13"/>
          </p:nvPr>
        </p:nvSpPr>
        <p:spPr>
          <a:xfrm>
            <a:off x="4800600" y="634990"/>
            <a:ext cx="6775703" cy="494066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2E987FE6-F1FA-D76D-889F-27925E215AFE}"/>
              </a:ext>
            </a:extLst>
          </p:cNvPr>
          <p:cNvCxnSpPr>
            <a:cxnSpLocks/>
          </p:cNvCxnSpPr>
          <p:nvPr userDrawn="1"/>
        </p:nvCxnSpPr>
        <p:spPr>
          <a:xfrm>
            <a:off x="4447588" y="164150"/>
            <a:ext cx="77444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D5175A-6AE4-265E-5E7C-0D58C0399013}"/>
              </a:ext>
            </a:extLst>
          </p:cNvPr>
          <p:cNvCxnSpPr>
            <a:cxnSpLocks/>
          </p:cNvCxnSpPr>
          <p:nvPr userDrawn="1"/>
        </p:nvCxnSpPr>
        <p:spPr>
          <a:xfrm>
            <a:off x="444758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13806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6">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A14E02C-EAB1-336F-35FC-74C50ABEE3F5}"/>
              </a:ext>
            </a:extLst>
          </p:cNvPr>
          <p:cNvSpPr>
            <a:spLocks noGrp="1"/>
          </p:cNvSpPr>
          <p:nvPr>
            <p:ph type="title"/>
          </p:nvPr>
        </p:nvSpPr>
        <p:spPr>
          <a:xfrm>
            <a:off x="612646" y="634991"/>
            <a:ext cx="3203979" cy="2960689"/>
          </a:xfrm>
        </p:spPr>
        <p:txBody>
          <a:bodyPr anchor="t">
            <a:normAutofit/>
          </a:bodyPr>
          <a:lstStyle>
            <a:lvl1pPr>
              <a:defRPr sz="36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p>
            <a:fld id="{04E2C4FF-3DB1-694D-98F8-CDB69183155A}"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CE7E8DAF-8174-2859-E029-6F85464CAC9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228395-2719-9A44-CE27-6CFD8BD848E8}"/>
              </a:ext>
            </a:extLst>
          </p:cNvPr>
          <p:cNvCxnSpPr>
            <a:cxnSpLocks/>
          </p:cNvCxnSpPr>
          <p:nvPr userDrawn="1"/>
        </p:nvCxnSpPr>
        <p:spPr>
          <a:xfrm>
            <a:off x="4076527" y="164150"/>
            <a:ext cx="81154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83E6F6-12DD-3AC0-8C59-D6E9DEDA1456}"/>
              </a:ext>
            </a:extLst>
          </p:cNvPr>
          <p:cNvCxnSpPr>
            <a:cxnSpLocks/>
          </p:cNvCxnSpPr>
          <p:nvPr userDrawn="1"/>
        </p:nvCxnSpPr>
        <p:spPr>
          <a:xfrm>
            <a:off x="40765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7">
            <a:extLst>
              <a:ext uri="{FF2B5EF4-FFF2-40B4-BE49-F238E27FC236}">
                <a16:creationId xmlns:a16="http://schemas.microsoft.com/office/drawing/2014/main" id="{A0FAA1F1-BF1B-05BE-95CD-DAD1794AEEC3}"/>
              </a:ext>
            </a:extLst>
          </p:cNvPr>
          <p:cNvSpPr>
            <a:spLocks noGrp="1"/>
          </p:cNvSpPr>
          <p:nvPr>
            <p:ph sz="quarter" idx="13"/>
          </p:nvPr>
        </p:nvSpPr>
        <p:spPr>
          <a:xfrm>
            <a:off x="4336430" y="634990"/>
            <a:ext cx="7239873" cy="522128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0844173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D28-2008-590D-9C7D-24BBC377C7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670A8A-3C30-C44F-79D0-C186E51D83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23D956-CA04-ACF7-2415-50D261C7115F}"/>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5" name="Footer Placeholder 4">
            <a:extLst>
              <a:ext uri="{FF2B5EF4-FFF2-40B4-BE49-F238E27FC236}">
                <a16:creationId xmlns:a16="http://schemas.microsoft.com/office/drawing/2014/main" id="{CBC8AAA0-0F06-8EBD-4C2F-5362B142E3E3}"/>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91A5A63A-26B0-DC32-6585-03BD8BC0BC00}"/>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96075831"/>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CB705E-6980-8EA2-DEFB-527BC9F42B3C}"/>
              </a:ext>
            </a:extLst>
          </p:cNvPr>
          <p:cNvSpPr>
            <a:spLocks noGrp="1"/>
          </p:cNvSpPr>
          <p:nvPr>
            <p:ph type="title"/>
          </p:nvPr>
        </p:nvSpPr>
        <p:spPr>
          <a:xfrm>
            <a:off x="5195209" y="649229"/>
            <a:ext cx="6426389" cy="1315029"/>
          </a:xfrm>
        </p:spPr>
        <p:txBody>
          <a:bodyPr anchor="t"/>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rot="16200000">
            <a:off x="-2067304"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rot="16200000">
            <a:off x="-532354" y="5260879"/>
            <a:ext cx="1494475" cy="429768"/>
          </a:xfrm>
          <a:prstGeom prst="rect">
            <a:avLst/>
          </a:prstGeom>
        </p:spPr>
        <p:txBody>
          <a:bodyPr/>
          <a:lstStyle/>
          <a:p>
            <a:fld id="{3B20CA3A-3B93-8A4D-A86D-073A7B7FB78B}" type="datetime1">
              <a:rPr lang="en-US" smtClean="0"/>
              <a:t>2/19/2026</a:t>
            </a:fld>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8328" y="1"/>
            <a:ext cx="3955689" cy="6858000"/>
          </a:xfrm>
          <a:prstGeom prst="rect">
            <a:avLst/>
          </a:prstGeom>
          <a:blipFill dpi="0" rotWithShape="1">
            <a:blip r:embed="rId2">
              <a:alphaModFix amt="60000"/>
            </a:blip>
            <a:srcRect/>
            <a:stretch>
              <a:fillRect l="-2278" r="-6699"/>
            </a:stretch>
          </a:blipFill>
        </p:spPr>
        <p:txBody>
          <a:bodyPr/>
          <a:lstStyle>
            <a:lvl1pPr marL="0" indent="0">
              <a:buNone/>
              <a:defRPr/>
            </a:lvl1pPr>
          </a:lstStyle>
          <a:p>
            <a:r>
              <a:rPr lang="en-US" dirty="0"/>
              <a:t> </a:t>
            </a:r>
          </a:p>
        </p:txBody>
      </p:sp>
      <p:sp>
        <p:nvSpPr>
          <p:cNvPr id="13" name="Content Placeholder 7">
            <a:extLst>
              <a:ext uri="{FF2B5EF4-FFF2-40B4-BE49-F238E27FC236}">
                <a16:creationId xmlns:a16="http://schemas.microsoft.com/office/drawing/2014/main" id="{1DEA9FDC-933A-D673-02B2-DFC917E1F183}"/>
              </a:ext>
            </a:extLst>
          </p:cNvPr>
          <p:cNvSpPr>
            <a:spLocks noGrp="1"/>
          </p:cNvSpPr>
          <p:nvPr>
            <p:ph sz="quarter" idx="14"/>
          </p:nvPr>
        </p:nvSpPr>
        <p:spPr>
          <a:xfrm>
            <a:off x="5196566" y="2129468"/>
            <a:ext cx="6418935" cy="4093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a:extLst>
              <a:ext uri="{FF2B5EF4-FFF2-40B4-BE49-F238E27FC236}">
                <a16:creationId xmlns:a16="http://schemas.microsoft.com/office/drawing/2014/main" id="{8F3207AA-DF92-4449-9316-61475F014448}"/>
              </a:ext>
            </a:extLst>
          </p:cNvPr>
          <p:cNvCxnSpPr>
            <a:cxnSpLocks/>
          </p:cNvCxnSpPr>
          <p:nvPr userDrawn="1"/>
        </p:nvCxnSpPr>
        <p:spPr>
          <a:xfrm>
            <a:off x="4554017" y="164150"/>
            <a:ext cx="76379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34805F9-D010-6E54-928C-1EBB88CBA9D3}"/>
              </a:ext>
            </a:extLst>
          </p:cNvPr>
          <p:cNvCxnSpPr>
            <a:cxnSpLocks/>
          </p:cNvCxnSpPr>
          <p:nvPr userDrawn="1"/>
        </p:nvCxnSpPr>
        <p:spPr>
          <a:xfrm>
            <a:off x="455852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487952-A86B-7C85-B4C5-3B9E9DED85A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29057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2">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54697B-6BB0-3017-1C4B-D8473D35C9F1}"/>
              </a:ext>
            </a:extLst>
          </p:cNvPr>
          <p:cNvSpPr>
            <a:spLocks noGrp="1"/>
          </p:cNvSpPr>
          <p:nvPr>
            <p:ph type="title"/>
          </p:nvPr>
        </p:nvSpPr>
        <p:spPr>
          <a:xfrm>
            <a:off x="612647" y="634999"/>
            <a:ext cx="6339541" cy="1191320"/>
          </a:xfrm>
        </p:spPr>
        <p:txBody>
          <a:bodyPr anchor="t"/>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rot="16200000">
            <a:off x="-2067302" y="2231454"/>
            <a:ext cx="4564376" cy="429768"/>
          </a:xfrm>
          <a:prstGeom prst="rect">
            <a:avLst/>
          </a:prstGeom>
        </p:spPr>
        <p:txBody>
          <a:bodyPr/>
          <a:lstStyle/>
          <a:p>
            <a:r>
              <a:rPr lang="en-US" dirty="0"/>
              <a:t>SAMPLE FOOTER TEXT</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rot="16200000">
            <a:off x="-532352" y="5260879"/>
            <a:ext cx="1494475" cy="429768"/>
          </a:xfrm>
          <a:prstGeom prst="rect">
            <a:avLst/>
          </a:prstGeom>
        </p:spPr>
        <p:txBody>
          <a:bodyPr/>
          <a:lstStyle/>
          <a:p>
            <a:fld id="{83FF3418-23F6-0E41-81BF-3ADC067979C5}" type="datetime1">
              <a:rPr lang="en-US" smtClean="0"/>
              <a:t>2/19/2026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 y="6492875"/>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967BDF5B-E352-4558-1EFA-37F504BFE32E}"/>
              </a:ext>
            </a:extLst>
          </p:cNvPr>
          <p:cNvCxnSpPr>
            <a:cxnSpLocks/>
          </p:cNvCxnSpPr>
          <p:nvPr userDrawn="1"/>
        </p:nvCxnSpPr>
        <p:spPr>
          <a:xfrm>
            <a:off x="429208" y="164150"/>
            <a:ext cx="71911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7">
            <a:extLst>
              <a:ext uri="{FF2B5EF4-FFF2-40B4-BE49-F238E27FC236}">
                <a16:creationId xmlns:a16="http://schemas.microsoft.com/office/drawing/2014/main" id="{071AEEC6-CCC7-7524-30CC-97FFD70292E7}"/>
              </a:ext>
            </a:extLst>
          </p:cNvPr>
          <p:cNvSpPr>
            <a:spLocks noGrp="1"/>
          </p:cNvSpPr>
          <p:nvPr>
            <p:ph sz="quarter" idx="14"/>
          </p:nvPr>
        </p:nvSpPr>
        <p:spPr>
          <a:xfrm>
            <a:off x="612774" y="1975104"/>
            <a:ext cx="6339414" cy="42289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1" y="0"/>
            <a:ext cx="4567169"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6" name="Straight Connector 5">
            <a:extLst>
              <a:ext uri="{FF2B5EF4-FFF2-40B4-BE49-F238E27FC236}">
                <a16:creationId xmlns:a16="http://schemas.microsoft.com/office/drawing/2014/main" id="{D02BFE52-C7C3-A7E3-F6D9-EDECDF40EF56}"/>
              </a:ext>
            </a:extLst>
          </p:cNvPr>
          <p:cNvCxnSpPr>
            <a:cxnSpLocks/>
          </p:cNvCxnSpPr>
          <p:nvPr userDrawn="1"/>
        </p:nvCxnSpPr>
        <p:spPr>
          <a:xfrm>
            <a:off x="76203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C0473F-E6DB-D181-43D0-0D5C945184B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3412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4">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16649CF-C20C-7376-D09A-88A289B7A347}"/>
              </a:ext>
            </a:extLst>
          </p:cNvPr>
          <p:cNvCxnSpPr>
            <a:cxnSpLocks/>
          </p:cNvCxnSpPr>
          <p:nvPr userDrawn="1"/>
        </p:nvCxnSpPr>
        <p:spPr>
          <a:xfrm>
            <a:off x="429208" y="164150"/>
            <a:ext cx="85062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2035DE79-838A-407A-D882-E2ECC332BA37}"/>
              </a:ext>
            </a:extLst>
          </p:cNvPr>
          <p:cNvSpPr>
            <a:spLocks noGrp="1"/>
          </p:cNvSpPr>
          <p:nvPr>
            <p:ph type="title"/>
          </p:nvPr>
        </p:nvSpPr>
        <p:spPr>
          <a:xfrm>
            <a:off x="612646" y="634999"/>
            <a:ext cx="8053370" cy="932688"/>
          </a:xfrm>
        </p:spPr>
        <p:txBody>
          <a:bodyPr anchor="t"/>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rot="16200000">
            <a:off x="-2067302"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rot="16200000">
            <a:off x="-532352" y="5260879"/>
            <a:ext cx="1494475" cy="429768"/>
          </a:xfrm>
          <a:prstGeom prst="rect">
            <a:avLst/>
          </a:prstGeom>
        </p:spPr>
        <p:txBody>
          <a:bodyPr/>
          <a:lstStyle/>
          <a:p>
            <a:fld id="{0CAB06F6-E685-BB44-8251-DAABC7824548}" type="datetime1">
              <a:rPr lang="en-US" smtClean="0"/>
              <a:t>2/19/2026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 y="6492240"/>
            <a:ext cx="429207" cy="365125"/>
          </a:xfrm>
          <a:prstGeom prst="rect">
            <a:avLst/>
          </a:prstGeom>
        </p:spPr>
        <p:txBody>
          <a:bodyPr/>
          <a:lstStyle/>
          <a:p>
            <a:fld id="{CC057153-B650-4DEB-B370-79DDCFDCE934}" type="slidenum">
              <a:rPr lang="en-US" smtClean="0"/>
              <a:t>‹#›</a:t>
            </a:fld>
            <a:endParaRPr lang="en-US" dirty="0"/>
          </a:p>
        </p:txBody>
      </p:sp>
      <p:cxnSp>
        <p:nvCxnSpPr>
          <p:cNvPr id="12" name="Straight Connector 11">
            <a:extLst>
              <a:ext uri="{FF2B5EF4-FFF2-40B4-BE49-F238E27FC236}">
                <a16:creationId xmlns:a16="http://schemas.microsoft.com/office/drawing/2014/main" id="{BB030F47-B045-036A-B67B-EF84DE9E2A8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7">
            <a:extLst>
              <a:ext uri="{FF2B5EF4-FFF2-40B4-BE49-F238E27FC236}">
                <a16:creationId xmlns:a16="http://schemas.microsoft.com/office/drawing/2014/main" id="{74611DE4-D3F2-8522-9161-AA66017D25C5}"/>
              </a:ext>
            </a:extLst>
          </p:cNvPr>
          <p:cNvSpPr>
            <a:spLocks noGrp="1"/>
          </p:cNvSpPr>
          <p:nvPr>
            <p:ph sz="quarter" idx="14"/>
          </p:nvPr>
        </p:nvSpPr>
        <p:spPr>
          <a:xfrm>
            <a:off x="612646" y="1710153"/>
            <a:ext cx="8053370" cy="453537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Picture Placeholder 10">
            <a:extLst>
              <a:ext uri="{FF2B5EF4-FFF2-40B4-BE49-F238E27FC236}">
                <a16:creationId xmlns:a16="http://schemas.microsoft.com/office/drawing/2014/main" id="{30B91F0A-C479-FEF7-833F-CCE5C4EB4617}"/>
              </a:ext>
            </a:extLst>
          </p:cNvPr>
          <p:cNvSpPr>
            <a:spLocks noGrp="1"/>
          </p:cNvSpPr>
          <p:nvPr>
            <p:ph type="pic" sz="quarter" idx="13" hasCustomPrompt="1"/>
          </p:nvPr>
        </p:nvSpPr>
        <p:spPr>
          <a:xfrm>
            <a:off x="8935487" y="0"/>
            <a:ext cx="3256513"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6" name="Straight Connector 5">
            <a:extLst>
              <a:ext uri="{FF2B5EF4-FFF2-40B4-BE49-F238E27FC236}">
                <a16:creationId xmlns:a16="http://schemas.microsoft.com/office/drawing/2014/main" id="{83378864-FFEC-CA89-08FD-A1FFF3F03CA9}"/>
              </a:ext>
            </a:extLst>
          </p:cNvPr>
          <p:cNvCxnSpPr>
            <a:cxnSpLocks/>
          </p:cNvCxnSpPr>
          <p:nvPr userDrawn="1"/>
        </p:nvCxnSpPr>
        <p:spPr>
          <a:xfrm>
            <a:off x="893548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67055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6">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378C3E4-9A2C-A408-E558-ACBB88C70840}"/>
              </a:ext>
            </a:extLst>
          </p:cNvPr>
          <p:cNvSpPr>
            <a:spLocks noGrp="1"/>
          </p:cNvSpPr>
          <p:nvPr>
            <p:ph type="title"/>
          </p:nvPr>
        </p:nvSpPr>
        <p:spPr>
          <a:xfrm>
            <a:off x="612649" y="632326"/>
            <a:ext cx="4494189" cy="1288169"/>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1905" y="2231455"/>
            <a:ext cx="4564377" cy="429768"/>
          </a:xfrm>
          <a:prstGeom prst="rect">
            <a:avLst/>
          </a:prstGeom>
        </p:spPr>
        <p:txBody>
          <a:bodyPr/>
          <a:lstStyle>
            <a:lvl1pPr>
              <a:defRPr>
                <a:solidFill>
                  <a:schemeClr val="tx1"/>
                </a:solidFill>
                <a:effectLst/>
              </a:defRPr>
            </a:lvl1p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6954" y="5260879"/>
            <a:ext cx="1494474" cy="429768"/>
          </a:xfrm>
          <a:prstGeom prst="rect">
            <a:avLst/>
          </a:prstGeom>
        </p:spPr>
        <p:txBody>
          <a:bodyPr/>
          <a:lstStyle/>
          <a:p>
            <a:fld id="{2992CB46-8CF1-8348-978D-ADB871DB2637}"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601" y="6492240"/>
            <a:ext cx="429207" cy="365760"/>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9" name="Content Placeholder 7">
            <a:extLst>
              <a:ext uri="{FF2B5EF4-FFF2-40B4-BE49-F238E27FC236}">
                <a16:creationId xmlns:a16="http://schemas.microsoft.com/office/drawing/2014/main" id="{3FB30328-57E8-EA3D-F9A4-154570AE3DF0}"/>
              </a:ext>
            </a:extLst>
          </p:cNvPr>
          <p:cNvSpPr>
            <a:spLocks noGrp="1"/>
          </p:cNvSpPr>
          <p:nvPr>
            <p:ph sz="quarter" idx="14"/>
          </p:nvPr>
        </p:nvSpPr>
        <p:spPr>
          <a:xfrm>
            <a:off x="612775" y="2068714"/>
            <a:ext cx="4494063" cy="41569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0">
            <a:extLst>
              <a:ext uri="{FF2B5EF4-FFF2-40B4-BE49-F238E27FC236}">
                <a16:creationId xmlns:a16="http://schemas.microsoft.com/office/drawing/2014/main" id="{39DAEF4D-3959-2C17-59C0-0C51806BBED5}"/>
              </a:ext>
            </a:extLst>
          </p:cNvPr>
          <p:cNvSpPr>
            <a:spLocks noGrp="1"/>
          </p:cNvSpPr>
          <p:nvPr>
            <p:ph type="pic" sz="quarter" idx="15" hasCustomPrompt="1"/>
          </p:nvPr>
        </p:nvSpPr>
        <p:spPr>
          <a:xfrm>
            <a:off x="5658928" y="0"/>
            <a:ext cx="6533072" cy="6858000"/>
          </a:xfrm>
          <a:prstGeom prst="rect">
            <a:avLst/>
          </a:prstGeom>
          <a:blipFill dpi="0" rotWithShape="1">
            <a:blip r:embed="rId2">
              <a:alphaModFix amt="60000"/>
            </a:blip>
            <a:srcRect/>
            <a:stretch>
              <a:fillRect l="-154" r="-154"/>
            </a:stretch>
          </a:blipFill>
        </p:spPr>
        <p:txBody>
          <a:bodyPr/>
          <a:lstStyle>
            <a:lvl1pPr marL="0" indent="0">
              <a:buNone/>
              <a:defRPr/>
            </a:lvl1pPr>
          </a:lstStyle>
          <a:p>
            <a:r>
              <a:rPr lang="en-US" dirty="0"/>
              <a:t> </a:t>
            </a:r>
          </a:p>
        </p:txBody>
      </p:sp>
      <p:cxnSp>
        <p:nvCxnSpPr>
          <p:cNvPr id="3" name="Straight Connector 2">
            <a:extLst>
              <a:ext uri="{FF2B5EF4-FFF2-40B4-BE49-F238E27FC236}">
                <a16:creationId xmlns:a16="http://schemas.microsoft.com/office/drawing/2014/main" id="{8812D87E-65D6-AA23-C2F1-6ACD679648B1}"/>
              </a:ext>
            </a:extLst>
          </p:cNvPr>
          <p:cNvCxnSpPr>
            <a:cxnSpLocks/>
          </p:cNvCxnSpPr>
          <p:nvPr userDrawn="1"/>
        </p:nvCxnSpPr>
        <p:spPr>
          <a:xfrm>
            <a:off x="431800" y="164150"/>
            <a:ext cx="5213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CC1A446-6BAE-22CC-E376-C7034DBFDE71}"/>
              </a:ext>
            </a:extLst>
          </p:cNvPr>
          <p:cNvCxnSpPr>
            <a:cxnSpLocks/>
          </p:cNvCxnSpPr>
          <p:nvPr userDrawn="1"/>
        </p:nvCxnSpPr>
        <p:spPr>
          <a:xfrm>
            <a:off x="5656309" y="372"/>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047466-B04C-40AF-946A-45572220C73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85553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7">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496FAE0-B42A-699E-0194-1D9B07385D83}"/>
              </a:ext>
            </a:extLst>
          </p:cNvPr>
          <p:cNvSpPr>
            <a:spLocks noGrp="1"/>
          </p:cNvSpPr>
          <p:nvPr>
            <p:ph type="title"/>
          </p:nvPr>
        </p:nvSpPr>
        <p:spPr>
          <a:xfrm>
            <a:off x="8212663" y="634999"/>
            <a:ext cx="3363514" cy="1667226"/>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79"/>
            <a:ext cx="1494473" cy="429768"/>
          </a:xfrm>
          <a:prstGeom prst="rect">
            <a:avLst/>
          </a:prstGeom>
        </p:spPr>
        <p:txBody>
          <a:bodyPr/>
          <a:lstStyle>
            <a:lvl1pPr>
              <a:defRPr>
                <a:solidFill>
                  <a:schemeClr val="tx1"/>
                </a:solidFill>
                <a:effectLst/>
              </a:defRPr>
            </a:lvl1pPr>
          </a:lstStyle>
          <a:p>
            <a:fld id="{C35D9022-AF13-914E-AAF5-06802DCD2AF1}"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3" name="Picture Placeholder 10">
            <a:extLst>
              <a:ext uri="{FF2B5EF4-FFF2-40B4-BE49-F238E27FC236}">
                <a16:creationId xmlns:a16="http://schemas.microsoft.com/office/drawing/2014/main" id="{2CCC32EC-CCE1-D04B-E748-1BE84D20874B}"/>
              </a:ext>
            </a:extLst>
          </p:cNvPr>
          <p:cNvSpPr>
            <a:spLocks noGrp="1"/>
          </p:cNvSpPr>
          <p:nvPr>
            <p:ph type="pic" sz="quarter" idx="14" hasCustomPrompt="1"/>
          </p:nvPr>
        </p:nvSpPr>
        <p:spPr>
          <a:xfrm>
            <a:off x="597134" y="0"/>
            <a:ext cx="6987010"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4" name="Content Placeholder 7">
            <a:extLst>
              <a:ext uri="{FF2B5EF4-FFF2-40B4-BE49-F238E27FC236}">
                <a16:creationId xmlns:a16="http://schemas.microsoft.com/office/drawing/2014/main" id="{8B608AF4-46F5-990E-C133-313D6B22C312}"/>
              </a:ext>
            </a:extLst>
          </p:cNvPr>
          <p:cNvSpPr>
            <a:spLocks noGrp="1"/>
          </p:cNvSpPr>
          <p:nvPr>
            <p:ph sz="quarter" idx="15"/>
          </p:nvPr>
        </p:nvSpPr>
        <p:spPr>
          <a:xfrm>
            <a:off x="8212790" y="2450529"/>
            <a:ext cx="3363513" cy="38546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78B378FF-8198-DC37-BA5B-473DEDD75988}"/>
              </a:ext>
            </a:extLst>
          </p:cNvPr>
          <p:cNvCxnSpPr>
            <a:cxnSpLocks/>
          </p:cNvCxnSpPr>
          <p:nvPr userDrawn="1"/>
        </p:nvCxnSpPr>
        <p:spPr>
          <a:xfrm>
            <a:off x="7584144" y="164150"/>
            <a:ext cx="46078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54E56D6-14F7-4AF8-BCF3-2B60F1174250}"/>
              </a:ext>
            </a:extLst>
          </p:cNvPr>
          <p:cNvCxnSpPr>
            <a:cxnSpLocks/>
          </p:cNvCxnSpPr>
          <p:nvPr userDrawn="1"/>
        </p:nvCxnSpPr>
        <p:spPr>
          <a:xfrm>
            <a:off x="758829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D24FBA-09F1-E77D-0C3E-A914CBD5F4F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85112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8">
    <p:bg>
      <p:bgRef idx="1001">
        <a:schemeClr val="bg1"/>
      </p:bgRef>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C73E7AA6-3E01-E0FE-40A6-864DFD88873B}"/>
              </a:ext>
            </a:extLst>
          </p:cNvPr>
          <p:cNvSpPr>
            <a:spLocks noGrp="1"/>
          </p:cNvSpPr>
          <p:nvPr>
            <p:ph type="title"/>
          </p:nvPr>
        </p:nvSpPr>
        <p:spPr>
          <a:xfrm>
            <a:off x="615697" y="634999"/>
            <a:ext cx="3363510" cy="1667226"/>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4711" y="2231455"/>
            <a:ext cx="4564377" cy="429768"/>
          </a:xfrm>
          <a:prstGeom prst="rect">
            <a:avLst/>
          </a:prstGeom>
        </p:spPr>
        <p:txBody>
          <a:bodyPr/>
          <a:lstStyle>
            <a:lvl1pPr>
              <a:defRPr>
                <a:solidFill>
                  <a:schemeClr val="tx1"/>
                </a:solidFill>
                <a:effectLst/>
              </a:defRPr>
            </a:lvl1p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29760" y="5260879"/>
            <a:ext cx="1494474" cy="429768"/>
          </a:xfrm>
          <a:prstGeom prst="rect">
            <a:avLst/>
          </a:prstGeom>
        </p:spPr>
        <p:txBody>
          <a:bodyPr/>
          <a:lstStyle/>
          <a:p>
            <a:fld id="{4D3895DF-CE00-4443-B506-04551A131964}"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593" y="6492875"/>
            <a:ext cx="429207" cy="365125"/>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14" name="Content Placeholder 7">
            <a:extLst>
              <a:ext uri="{FF2B5EF4-FFF2-40B4-BE49-F238E27FC236}">
                <a16:creationId xmlns:a16="http://schemas.microsoft.com/office/drawing/2014/main" id="{07C31AA0-00A0-8749-8CC5-95B234604803}"/>
              </a:ext>
            </a:extLst>
          </p:cNvPr>
          <p:cNvSpPr>
            <a:spLocks noGrp="1"/>
          </p:cNvSpPr>
          <p:nvPr>
            <p:ph sz="quarter" idx="14"/>
          </p:nvPr>
        </p:nvSpPr>
        <p:spPr>
          <a:xfrm>
            <a:off x="615824" y="2450529"/>
            <a:ext cx="3363513" cy="38148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Picture Placeholder 10">
            <a:extLst>
              <a:ext uri="{FF2B5EF4-FFF2-40B4-BE49-F238E27FC236}">
                <a16:creationId xmlns:a16="http://schemas.microsoft.com/office/drawing/2014/main" id="{ABDC61D1-0D87-5A5A-4C73-5CAFD8889E02}"/>
              </a:ext>
            </a:extLst>
          </p:cNvPr>
          <p:cNvSpPr>
            <a:spLocks noGrp="1"/>
          </p:cNvSpPr>
          <p:nvPr>
            <p:ph type="pic" sz="quarter" idx="15" hasCustomPrompt="1"/>
          </p:nvPr>
        </p:nvSpPr>
        <p:spPr>
          <a:xfrm>
            <a:off x="4607856" y="0"/>
            <a:ext cx="7584144"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9" name="Straight Connector 8">
            <a:extLst>
              <a:ext uri="{FF2B5EF4-FFF2-40B4-BE49-F238E27FC236}">
                <a16:creationId xmlns:a16="http://schemas.microsoft.com/office/drawing/2014/main" id="{56838F21-75ED-E44B-42EB-FC7FE5E930B5}"/>
              </a:ext>
            </a:extLst>
          </p:cNvPr>
          <p:cNvCxnSpPr>
            <a:cxnSpLocks/>
          </p:cNvCxnSpPr>
          <p:nvPr userDrawn="1"/>
        </p:nvCxnSpPr>
        <p:spPr>
          <a:xfrm>
            <a:off x="431800" y="164150"/>
            <a:ext cx="41628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CF9AEDF6-9814-FD08-73EB-63D58BF776EA}"/>
              </a:ext>
            </a:extLst>
          </p:cNvPr>
          <p:cNvCxnSpPr>
            <a:cxnSpLocks/>
          </p:cNvCxnSpPr>
          <p:nvPr userDrawn="1"/>
        </p:nvCxnSpPr>
        <p:spPr>
          <a:xfrm>
            <a:off x="460189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A8CA044-325A-12D3-37BC-BDCEBBC342C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62123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9">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EDD9488-FAAC-3468-EC84-62DCAA385014}"/>
              </a:ext>
            </a:extLst>
          </p:cNvPr>
          <p:cNvSpPr>
            <a:spLocks noGrp="1"/>
          </p:cNvSpPr>
          <p:nvPr>
            <p:ph type="title"/>
          </p:nvPr>
        </p:nvSpPr>
        <p:spPr>
          <a:xfrm>
            <a:off x="8888061" y="634999"/>
            <a:ext cx="2699254" cy="2214453"/>
          </a:xfrm>
        </p:spPr>
        <p:txBody>
          <a:bodyPr anchor="t"/>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rot="16200000">
            <a:off x="-2067301" y="2231454"/>
            <a:ext cx="4564376" cy="429768"/>
          </a:xfrm>
          <a:prstGeom prst="rect">
            <a:avLst/>
          </a:prstGeom>
        </p:spPr>
        <p:txBody>
          <a:bodyPr/>
          <a:lstStyle/>
          <a:p>
            <a:r>
              <a:rPr lang="en-US" dirty="0"/>
              <a:t>SAMPLE FOOTER TEXT</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rot="16200000">
            <a:off x="-532352" y="5260879"/>
            <a:ext cx="1494475" cy="429768"/>
          </a:xfrm>
          <a:prstGeom prst="rect">
            <a:avLst/>
          </a:prstGeom>
        </p:spPr>
        <p:txBody>
          <a:bodyPr/>
          <a:lstStyle/>
          <a:p>
            <a:fld id="{E242787B-6DCB-1542-A351-2D27DB5C9EB5}" type="datetime1">
              <a:rPr lang="en-US" smtClean="0"/>
              <a:t>2/19/2026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3" name="Picture Placeholder 9">
            <a:extLst>
              <a:ext uri="{FF2B5EF4-FFF2-40B4-BE49-F238E27FC236}">
                <a16:creationId xmlns:a16="http://schemas.microsoft.com/office/drawing/2014/main" id="{9785BB1B-C644-BA77-7DDD-02B6EA405BF6}"/>
              </a:ext>
            </a:extLst>
          </p:cNvPr>
          <p:cNvSpPr>
            <a:spLocks noGrp="1"/>
          </p:cNvSpPr>
          <p:nvPr>
            <p:ph type="pic" sz="quarter" idx="18" hasCustomPrompt="1"/>
          </p:nvPr>
        </p:nvSpPr>
        <p:spPr>
          <a:xfrm>
            <a:off x="604685" y="0"/>
            <a:ext cx="764495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4" name="Content Placeholder 7">
            <a:extLst>
              <a:ext uri="{FF2B5EF4-FFF2-40B4-BE49-F238E27FC236}">
                <a16:creationId xmlns:a16="http://schemas.microsoft.com/office/drawing/2014/main" id="{8E56834F-CC6F-AB0D-0C2D-D32A96F77227}"/>
              </a:ext>
            </a:extLst>
          </p:cNvPr>
          <p:cNvSpPr>
            <a:spLocks noGrp="1"/>
          </p:cNvSpPr>
          <p:nvPr>
            <p:ph sz="quarter" idx="14"/>
          </p:nvPr>
        </p:nvSpPr>
        <p:spPr>
          <a:xfrm>
            <a:off x="8889055" y="3011335"/>
            <a:ext cx="2693346" cy="321166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8F9841FB-35AF-1919-0953-5642770662AC}"/>
              </a:ext>
            </a:extLst>
          </p:cNvPr>
          <p:cNvCxnSpPr>
            <a:cxnSpLocks/>
          </p:cNvCxnSpPr>
          <p:nvPr userDrawn="1"/>
        </p:nvCxnSpPr>
        <p:spPr>
          <a:xfrm>
            <a:off x="8259492" y="164150"/>
            <a:ext cx="39325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58AE5DC-7AFC-CD99-8A67-46A580A7DEFE}"/>
              </a:ext>
            </a:extLst>
          </p:cNvPr>
          <p:cNvCxnSpPr>
            <a:cxnSpLocks/>
          </p:cNvCxnSpPr>
          <p:nvPr userDrawn="1"/>
        </p:nvCxnSpPr>
        <p:spPr>
          <a:xfrm>
            <a:off x="825949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1BA6662-88AA-A191-B6D5-4B6DF99C8B1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89461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0">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0D1278-B5CC-BDBD-8FA3-679C676A536D}"/>
              </a:ext>
            </a:extLst>
          </p:cNvPr>
          <p:cNvSpPr>
            <a:spLocks noGrp="1"/>
          </p:cNvSpPr>
          <p:nvPr>
            <p:ph type="title"/>
          </p:nvPr>
        </p:nvSpPr>
        <p:spPr>
          <a:xfrm>
            <a:off x="615697" y="634999"/>
            <a:ext cx="2699254" cy="221445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2638" y="2236683"/>
            <a:ext cx="4553921" cy="429768"/>
          </a:xfrm>
          <a:prstGeom prst="rect">
            <a:avLst/>
          </a:prstGeom>
        </p:spPr>
        <p:txBody>
          <a:bodyPr/>
          <a:lstStyle>
            <a:lvl1pPr>
              <a:defRPr>
                <a:solidFill>
                  <a:schemeClr val="tx1"/>
                </a:solidFill>
                <a:effectLst/>
              </a:defRPr>
            </a:lvl1p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80"/>
            <a:ext cx="1494476" cy="429768"/>
          </a:xfrm>
          <a:prstGeom prst="rect">
            <a:avLst/>
          </a:prstGeom>
        </p:spPr>
        <p:txBody>
          <a:bodyPr/>
          <a:lstStyle/>
          <a:p>
            <a:fld id="{B71CD34A-E620-234C-80E5-E81441778490}"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0" y="6492875"/>
            <a:ext cx="429207" cy="365125"/>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13" name="Content Placeholder 7">
            <a:extLst>
              <a:ext uri="{FF2B5EF4-FFF2-40B4-BE49-F238E27FC236}">
                <a16:creationId xmlns:a16="http://schemas.microsoft.com/office/drawing/2014/main" id="{4C1D2059-BF06-D57F-DC08-4CF8A0E3616D}"/>
              </a:ext>
            </a:extLst>
          </p:cNvPr>
          <p:cNvSpPr>
            <a:spLocks noGrp="1"/>
          </p:cNvSpPr>
          <p:nvPr>
            <p:ph sz="quarter" idx="14"/>
          </p:nvPr>
        </p:nvSpPr>
        <p:spPr>
          <a:xfrm>
            <a:off x="616691" y="3011335"/>
            <a:ext cx="2693346" cy="321166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9">
            <a:extLst>
              <a:ext uri="{FF2B5EF4-FFF2-40B4-BE49-F238E27FC236}">
                <a16:creationId xmlns:a16="http://schemas.microsoft.com/office/drawing/2014/main" id="{FF55FC92-13DA-DA43-D4EE-90F1CFCD3002}"/>
              </a:ext>
            </a:extLst>
          </p:cNvPr>
          <p:cNvSpPr>
            <a:spLocks noGrp="1"/>
          </p:cNvSpPr>
          <p:nvPr>
            <p:ph type="pic" sz="quarter" idx="15" hasCustomPrompt="1"/>
          </p:nvPr>
        </p:nvSpPr>
        <p:spPr>
          <a:xfrm>
            <a:off x="3865677"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cxnSp>
        <p:nvCxnSpPr>
          <p:cNvPr id="3" name="Straight Connector 2">
            <a:extLst>
              <a:ext uri="{FF2B5EF4-FFF2-40B4-BE49-F238E27FC236}">
                <a16:creationId xmlns:a16="http://schemas.microsoft.com/office/drawing/2014/main" id="{9C4DF952-8FA0-48F5-F7EF-53D541404A33}"/>
              </a:ext>
            </a:extLst>
          </p:cNvPr>
          <p:cNvCxnSpPr>
            <a:cxnSpLocks/>
          </p:cNvCxnSpPr>
          <p:nvPr userDrawn="1"/>
        </p:nvCxnSpPr>
        <p:spPr>
          <a:xfrm>
            <a:off x="431800" y="164150"/>
            <a:ext cx="3420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96E75C3-3D50-62F4-97A1-08D85ABC212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D9DCC5-4A76-A29C-BDAD-62E571E6267E}"/>
              </a:ext>
            </a:extLst>
          </p:cNvPr>
          <p:cNvCxnSpPr>
            <a:cxnSpLocks/>
          </p:cNvCxnSpPr>
          <p:nvPr userDrawn="1"/>
        </p:nvCxnSpPr>
        <p:spPr>
          <a:xfrm>
            <a:off x="386152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069105"/>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1">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C775AC-06F6-654A-B451-BF23AC7E4EB9}"/>
              </a:ext>
            </a:extLst>
          </p:cNvPr>
          <p:cNvSpPr>
            <a:spLocks noGrp="1"/>
          </p:cNvSpPr>
          <p:nvPr>
            <p:ph type="title"/>
          </p:nvPr>
        </p:nvSpPr>
        <p:spPr>
          <a:xfrm>
            <a:off x="612646" y="5012268"/>
            <a:ext cx="4019522" cy="1127275"/>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2" y="2231455"/>
            <a:ext cx="4564377"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1" y="5260879"/>
            <a:ext cx="1494474" cy="429768"/>
          </a:xfrm>
          <a:prstGeom prst="rect">
            <a:avLst/>
          </a:prstGeom>
        </p:spPr>
        <p:txBody>
          <a:bodyPr/>
          <a:lstStyle>
            <a:lvl1pPr>
              <a:defRPr>
                <a:solidFill>
                  <a:schemeClr val="tx1"/>
                </a:solidFill>
                <a:effectLst/>
              </a:defRPr>
            </a:lvl1pPr>
          </a:lstStyle>
          <a:p>
            <a:fld id="{E18AFC1E-5CDA-EE42-95A5-C2F245BB2156}"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2" name="Picture Placeholder 10">
            <a:extLst>
              <a:ext uri="{FF2B5EF4-FFF2-40B4-BE49-F238E27FC236}">
                <a16:creationId xmlns:a16="http://schemas.microsoft.com/office/drawing/2014/main" id="{13020A22-5D19-D344-F727-D4D20AA1FB7F}"/>
              </a:ext>
            </a:extLst>
          </p:cNvPr>
          <p:cNvSpPr>
            <a:spLocks noGrp="1"/>
          </p:cNvSpPr>
          <p:nvPr>
            <p:ph type="pic" sz="quarter" idx="14" hasCustomPrompt="1"/>
          </p:nvPr>
        </p:nvSpPr>
        <p:spPr>
          <a:xfrm>
            <a:off x="598303" y="0"/>
            <a:ext cx="11593695" cy="4635132"/>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3" name="Content Placeholder 7">
            <a:extLst>
              <a:ext uri="{FF2B5EF4-FFF2-40B4-BE49-F238E27FC236}">
                <a16:creationId xmlns:a16="http://schemas.microsoft.com/office/drawing/2014/main" id="{FB7ED5EB-305D-576F-1A1C-06E6B2A0F31B}"/>
              </a:ext>
            </a:extLst>
          </p:cNvPr>
          <p:cNvSpPr>
            <a:spLocks noGrp="1"/>
          </p:cNvSpPr>
          <p:nvPr>
            <p:ph sz="quarter" idx="15"/>
          </p:nvPr>
        </p:nvSpPr>
        <p:spPr>
          <a:xfrm>
            <a:off x="5156009" y="5012267"/>
            <a:ext cx="6426391" cy="124157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36A42A28-5C2F-9093-B5D9-C2651F290DF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243769"/>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2">
    <p:bg>
      <p:bgRef idx="1001">
        <a:schemeClr val="bg1"/>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425E99-2E4D-268B-5E93-5F4B4D25A22A}"/>
              </a:ext>
            </a:extLst>
          </p:cNvPr>
          <p:cNvSpPr>
            <a:spLocks noGrp="1"/>
          </p:cNvSpPr>
          <p:nvPr>
            <p:ph type="title"/>
          </p:nvPr>
        </p:nvSpPr>
        <p:spPr>
          <a:xfrm>
            <a:off x="612646" y="3880757"/>
            <a:ext cx="3044954" cy="2245126"/>
          </a:xfrm>
        </p:spPr>
        <p:txBody>
          <a:bodyPr anchor="t">
            <a:norm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6E626BD0-BD46-934B-ADDF-CF3299725EE4}" type="datetime1">
              <a:rPr lang="en-US" smtClean="0"/>
              <a:t>2/19/2026</a:t>
            </a:fld>
            <a:endParaRPr lang="en-US" dirty="0"/>
          </a:p>
        </p:txBody>
      </p:sp>
      <p:sp>
        <p:nvSpPr>
          <p:cNvPr id="9" name="Picture Placeholder 10">
            <a:extLst>
              <a:ext uri="{FF2B5EF4-FFF2-40B4-BE49-F238E27FC236}">
                <a16:creationId xmlns:a16="http://schemas.microsoft.com/office/drawing/2014/main" id="{9FDEF7EB-1801-E3D3-0EB3-A17D6AD2341A}"/>
              </a:ext>
            </a:extLst>
          </p:cNvPr>
          <p:cNvSpPr>
            <a:spLocks noGrp="1"/>
          </p:cNvSpPr>
          <p:nvPr>
            <p:ph type="pic" sz="quarter" idx="14" hasCustomPrompt="1"/>
          </p:nvPr>
        </p:nvSpPr>
        <p:spPr>
          <a:xfrm>
            <a:off x="612645" y="0"/>
            <a:ext cx="11579353" cy="3443331"/>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0" name="Content Placeholder 7">
            <a:extLst>
              <a:ext uri="{FF2B5EF4-FFF2-40B4-BE49-F238E27FC236}">
                <a16:creationId xmlns:a16="http://schemas.microsoft.com/office/drawing/2014/main" id="{81C221A2-8407-5746-E87B-3CEAD025CD3F}"/>
              </a:ext>
            </a:extLst>
          </p:cNvPr>
          <p:cNvSpPr>
            <a:spLocks noGrp="1"/>
          </p:cNvSpPr>
          <p:nvPr>
            <p:ph sz="quarter" idx="15"/>
          </p:nvPr>
        </p:nvSpPr>
        <p:spPr>
          <a:xfrm>
            <a:off x="4122370" y="3880757"/>
            <a:ext cx="7460029" cy="2443843"/>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4" name="Straight Connector 3">
            <a:extLst>
              <a:ext uri="{FF2B5EF4-FFF2-40B4-BE49-F238E27FC236}">
                <a16:creationId xmlns:a16="http://schemas.microsoft.com/office/drawing/2014/main" id="{AE7E7B67-A585-C4C0-BD50-861ED489B13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5767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9E6D0-F5D4-AEE1-EE9C-51D2E54002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EAE41D-A5F3-39A7-EC57-ED6D2BFE16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26149B-B159-E13C-2ADB-BA0AAEB673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41746A-D659-B530-F2FF-280B921532CD}"/>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6" name="Footer Placeholder 5">
            <a:extLst>
              <a:ext uri="{FF2B5EF4-FFF2-40B4-BE49-F238E27FC236}">
                <a16:creationId xmlns:a16="http://schemas.microsoft.com/office/drawing/2014/main" id="{A09706F0-D2C1-1FA2-744D-27434A9BA633}"/>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906927EF-F705-84BD-84BE-BEA3132BEC5C}"/>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75445295"/>
      </p:ext>
    </p:extLst>
  </p:cSld>
  <p:clrMapOvr>
    <a:masterClrMapping/>
  </p:clrMapOvr>
  <p:hf hd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737DE76-E217-D796-38E2-BE156016BD58}"/>
              </a:ext>
            </a:extLst>
          </p:cNvPr>
          <p:cNvSpPr>
            <a:spLocks noGrp="1"/>
          </p:cNvSpPr>
          <p:nvPr>
            <p:ph type="title"/>
          </p:nvPr>
        </p:nvSpPr>
        <p:spPr>
          <a:xfrm>
            <a:off x="598328" y="634999"/>
            <a:ext cx="3021868" cy="1773540"/>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31EC6455-E06F-4448-8EA7-FF67E5DC7A22}"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10" name="Content Placeholder 7">
            <a:extLst>
              <a:ext uri="{FF2B5EF4-FFF2-40B4-BE49-F238E27FC236}">
                <a16:creationId xmlns:a16="http://schemas.microsoft.com/office/drawing/2014/main" id="{38AE8B48-2473-88AA-21D0-3F9273AC0BDE}"/>
              </a:ext>
            </a:extLst>
          </p:cNvPr>
          <p:cNvSpPr>
            <a:spLocks noGrp="1"/>
          </p:cNvSpPr>
          <p:nvPr>
            <p:ph sz="quarter" idx="16"/>
          </p:nvPr>
        </p:nvSpPr>
        <p:spPr>
          <a:xfrm>
            <a:off x="4122370" y="634999"/>
            <a:ext cx="7460029" cy="2330455"/>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a:extLst>
              <a:ext uri="{FF2B5EF4-FFF2-40B4-BE49-F238E27FC236}">
                <a16:creationId xmlns:a16="http://schemas.microsoft.com/office/drawing/2014/main" id="{9CF2FA52-EFAF-6671-1458-CF597D619DA6}"/>
              </a:ext>
            </a:extLst>
          </p:cNvPr>
          <p:cNvSpPr>
            <a:spLocks noGrp="1"/>
          </p:cNvSpPr>
          <p:nvPr>
            <p:ph type="pic" sz="quarter" idx="15" hasCustomPrompt="1"/>
          </p:nvPr>
        </p:nvSpPr>
        <p:spPr>
          <a:xfrm>
            <a:off x="597745" y="3636524"/>
            <a:ext cx="11594254"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cxnSp>
        <p:nvCxnSpPr>
          <p:cNvPr id="4" name="Straight Connector 3">
            <a:extLst>
              <a:ext uri="{FF2B5EF4-FFF2-40B4-BE49-F238E27FC236}">
                <a16:creationId xmlns:a16="http://schemas.microsoft.com/office/drawing/2014/main" id="{B4F2A9F8-8F3B-3616-48B8-F8DA72A7134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970185"/>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4">
    <p:bg>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056BFCD-3259-DDE7-5625-EE56190B8F62}"/>
              </a:ext>
            </a:extLst>
          </p:cNvPr>
          <p:cNvCxnSpPr>
            <a:cxnSpLocks/>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43FCD0E4-9CD1-93F8-08DF-3BFC834A3E76}"/>
              </a:ext>
            </a:extLst>
          </p:cNvPr>
          <p:cNvSpPr>
            <a:spLocks noGrp="1"/>
          </p:cNvSpPr>
          <p:nvPr>
            <p:ph type="title"/>
          </p:nvPr>
        </p:nvSpPr>
        <p:spPr>
          <a:xfrm>
            <a:off x="612647" y="638736"/>
            <a:ext cx="10969753" cy="932688"/>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3146" y="2231455"/>
            <a:ext cx="4564377"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8191" y="5260876"/>
            <a:ext cx="1494468" cy="429768"/>
          </a:xfrm>
          <a:prstGeom prst="rect">
            <a:avLst/>
          </a:prstGeom>
        </p:spPr>
        <p:txBody>
          <a:bodyPr/>
          <a:lstStyle/>
          <a:p>
            <a:fld id="{24773200-F230-534A-AA8E-3237E1017D06}"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5842" y="6492874"/>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2C378E9B-0BD2-F103-F591-68E71F4480E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A94BBE19-E3B2-673A-37AB-2329CE36DA87}"/>
              </a:ext>
            </a:extLst>
          </p:cNvPr>
          <p:cNvSpPr>
            <a:spLocks noGrp="1"/>
          </p:cNvSpPr>
          <p:nvPr>
            <p:ph sz="quarter" idx="14"/>
          </p:nvPr>
        </p:nvSpPr>
        <p:spPr>
          <a:xfrm>
            <a:off x="612648" y="1713653"/>
            <a:ext cx="4485564" cy="46923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19D386B7-EEFC-D00F-7761-B261459996D2}"/>
              </a:ext>
            </a:extLst>
          </p:cNvPr>
          <p:cNvSpPr>
            <a:spLocks noGrp="1"/>
          </p:cNvSpPr>
          <p:nvPr>
            <p:ph type="pic" sz="quarter" idx="13" hasCustomPrompt="1"/>
          </p:nvPr>
        </p:nvSpPr>
        <p:spPr>
          <a:xfrm>
            <a:off x="5658927" y="1713653"/>
            <a:ext cx="6533071" cy="514434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182287401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5">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F82DAF-8C88-BCF8-3DCD-BA0110CC6BB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9AA955E6-9DAE-AA3C-BB38-0AC671A4095A}"/>
              </a:ext>
            </a:extLst>
          </p:cNvPr>
          <p:cNvSpPr>
            <a:spLocks noGrp="1"/>
          </p:cNvSpPr>
          <p:nvPr>
            <p:ph type="title"/>
          </p:nvPr>
        </p:nvSpPr>
        <p:spPr>
          <a:xfrm>
            <a:off x="612647" y="634999"/>
            <a:ext cx="10969753" cy="932688"/>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D96C85C2-F25E-3944-B64A-31ACAD72BA40}"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271A0C8E-B9F0-C8A0-7A87-A97B78C1C48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7">
            <a:extLst>
              <a:ext uri="{FF2B5EF4-FFF2-40B4-BE49-F238E27FC236}">
                <a16:creationId xmlns:a16="http://schemas.microsoft.com/office/drawing/2014/main" id="{4025B090-9FA9-0FC5-EA6A-9BA0F54A4064}"/>
              </a:ext>
            </a:extLst>
          </p:cNvPr>
          <p:cNvSpPr>
            <a:spLocks noGrp="1"/>
          </p:cNvSpPr>
          <p:nvPr>
            <p:ph sz="quarter" idx="14"/>
          </p:nvPr>
        </p:nvSpPr>
        <p:spPr>
          <a:xfrm>
            <a:off x="612647" y="1912398"/>
            <a:ext cx="4637269" cy="422505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Picture Placeholder 5">
            <a:extLst>
              <a:ext uri="{FF2B5EF4-FFF2-40B4-BE49-F238E27FC236}">
                <a16:creationId xmlns:a16="http://schemas.microsoft.com/office/drawing/2014/main" id="{7DCDC1A0-A2FE-AF32-199F-D7E415F47574}"/>
              </a:ext>
            </a:extLst>
          </p:cNvPr>
          <p:cNvSpPr>
            <a:spLocks noGrp="1"/>
          </p:cNvSpPr>
          <p:nvPr>
            <p:ph type="pic" sz="quarter" idx="13" hasCustomPrompt="1"/>
          </p:nvPr>
        </p:nvSpPr>
        <p:spPr>
          <a:xfrm>
            <a:off x="5737861" y="1929756"/>
            <a:ext cx="5741992" cy="4207696"/>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2599807933"/>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6">
    <p:bg>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29A9DDD-8FD5-2897-8DC9-1CEC88541C50}"/>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3FF54FB-A206-6CBA-CEBE-32EE19C37BC1}"/>
              </a:ext>
            </a:extLst>
          </p:cNvPr>
          <p:cNvSpPr>
            <a:spLocks noGrp="1"/>
          </p:cNvSpPr>
          <p:nvPr>
            <p:ph type="title"/>
          </p:nvPr>
        </p:nvSpPr>
        <p:spPr>
          <a:xfrm>
            <a:off x="612647" y="634999"/>
            <a:ext cx="10969753" cy="932688"/>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9F3A96B8-82E0-6B4D-B0A8-9A4BCDF0FD2C}"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02BC9BBD-1994-9D19-11C8-FD27039C633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Picture Placeholder 11">
            <a:extLst>
              <a:ext uri="{FF2B5EF4-FFF2-40B4-BE49-F238E27FC236}">
                <a16:creationId xmlns:a16="http://schemas.microsoft.com/office/drawing/2014/main" id="{FF925AEE-0C06-4F24-B6E3-73484A4008DC}"/>
              </a:ext>
            </a:extLst>
          </p:cNvPr>
          <p:cNvSpPr>
            <a:spLocks noGrp="1"/>
          </p:cNvSpPr>
          <p:nvPr>
            <p:ph type="pic" sz="quarter" idx="13" hasCustomPrompt="1"/>
          </p:nvPr>
        </p:nvSpPr>
        <p:spPr>
          <a:xfrm>
            <a:off x="609601" y="1713653"/>
            <a:ext cx="5860862" cy="514434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2" name="Content Placeholder 7">
            <a:extLst>
              <a:ext uri="{FF2B5EF4-FFF2-40B4-BE49-F238E27FC236}">
                <a16:creationId xmlns:a16="http://schemas.microsoft.com/office/drawing/2014/main" id="{422BCA1B-3481-37CE-708A-4CA6ACFAF7DA}"/>
              </a:ext>
            </a:extLst>
          </p:cNvPr>
          <p:cNvSpPr>
            <a:spLocks noGrp="1"/>
          </p:cNvSpPr>
          <p:nvPr>
            <p:ph sz="quarter" idx="14"/>
          </p:nvPr>
        </p:nvSpPr>
        <p:spPr>
          <a:xfrm>
            <a:off x="7103255" y="1704847"/>
            <a:ext cx="4479145" cy="46923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8975859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Picture 18">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E681CC6-0816-FBB5-F117-CE232D15B0DE}"/>
              </a:ext>
            </a:extLst>
          </p:cNvPr>
          <p:cNvCxnSpPr>
            <a:cxnSpLocks/>
          </p:cNvCxnSpPr>
          <p:nvPr userDrawn="1"/>
        </p:nvCxnSpPr>
        <p:spPr>
          <a:xfrm>
            <a:off x="4501602" y="164150"/>
            <a:ext cx="76903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A3D1319-A3E8-35B5-18BF-A7DAE36BE7FC}"/>
              </a:ext>
            </a:extLst>
          </p:cNvPr>
          <p:cNvSpPr>
            <a:spLocks noGrp="1"/>
          </p:cNvSpPr>
          <p:nvPr>
            <p:ph type="title"/>
          </p:nvPr>
        </p:nvSpPr>
        <p:spPr>
          <a:xfrm>
            <a:off x="612647" y="634999"/>
            <a:ext cx="3696859" cy="1316347"/>
          </a:xfrm>
        </p:spPr>
        <p:txBody>
          <a:bodyPr anchor="t">
            <a:noAutofit/>
          </a:bodyPr>
          <a:lstStyle>
            <a:lvl1pPr>
              <a:defRPr sz="36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1D982C3F-36DC-0440-A19E-AA83413F223D}"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664B8C12-E10A-C714-D6A0-BA32E2C7271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icture Placeholder 10">
            <a:extLst>
              <a:ext uri="{FF2B5EF4-FFF2-40B4-BE49-F238E27FC236}">
                <a16:creationId xmlns:a16="http://schemas.microsoft.com/office/drawing/2014/main" id="{402FC37C-195C-E78C-A1E2-030CF77CBA2A}"/>
              </a:ext>
            </a:extLst>
          </p:cNvPr>
          <p:cNvSpPr>
            <a:spLocks noGrp="1"/>
          </p:cNvSpPr>
          <p:nvPr>
            <p:ph type="pic" sz="quarter" idx="13" hasCustomPrompt="1"/>
          </p:nvPr>
        </p:nvSpPr>
        <p:spPr>
          <a:xfrm>
            <a:off x="612646" y="2295145"/>
            <a:ext cx="3696856" cy="3927488"/>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1" name="Content Placeholder 7">
            <a:extLst>
              <a:ext uri="{FF2B5EF4-FFF2-40B4-BE49-F238E27FC236}">
                <a16:creationId xmlns:a16="http://schemas.microsoft.com/office/drawing/2014/main" id="{2959E347-BAB4-7F1F-65EB-C586FE97DE1E}"/>
              </a:ext>
            </a:extLst>
          </p:cNvPr>
          <p:cNvSpPr>
            <a:spLocks noGrp="1"/>
          </p:cNvSpPr>
          <p:nvPr>
            <p:ph sz="quarter" idx="14"/>
          </p:nvPr>
        </p:nvSpPr>
        <p:spPr>
          <a:xfrm>
            <a:off x="4933150" y="647724"/>
            <a:ext cx="6644488" cy="55625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0C63D850-B761-4DEA-5C9B-DE6AC0E856D9}"/>
              </a:ext>
            </a:extLst>
          </p:cNvPr>
          <p:cNvCxnSpPr>
            <a:cxnSpLocks/>
          </p:cNvCxnSpPr>
          <p:nvPr userDrawn="1"/>
        </p:nvCxnSpPr>
        <p:spPr>
          <a:xfrm>
            <a:off x="45016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067572"/>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208" y="634999"/>
            <a:ext cx="6159851" cy="5844227"/>
          </a:xfrm>
        </p:spPr>
        <p:txBody>
          <a:bodyPr anchor="b">
            <a:normAutofit/>
          </a:bodyPr>
          <a:lstStyle>
            <a:lvl1pPr>
              <a:defRPr sz="6000" b="0" i="0">
                <a:latin typeface="+mj-lt"/>
                <a:ea typeface="Dotum" panose="020B0600000101010101" pitchFamily="34" charset="-127"/>
                <a:cs typeface="Noto Sans Kannada Thin" panose="020B0202040504020204" pitchFamily="34" charset="0"/>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065403" y="-1"/>
            <a:ext cx="5131677" cy="6222999"/>
          </a:xfrm>
          <a:prstGeom prst="rect">
            <a:avLst/>
          </a:prstGeom>
          <a:blipFill dpi="0" rotWithShape="1">
            <a:blip r:embed="rId2">
              <a:alphaModFix amt="60000"/>
            </a:blip>
            <a:srcRect/>
            <a:stretch>
              <a:fillRect l="-686" t="2" b="-4120"/>
            </a:stretch>
          </a:blipFill>
        </p:spPr>
        <p:txBody>
          <a:bodyPr/>
          <a:lstStyle>
            <a:lvl1pPr marL="0" indent="0">
              <a:buNone/>
              <a:defRPr/>
            </a:lvl1pPr>
          </a:lstStyle>
          <a:p>
            <a:r>
              <a:rPr lang="en-US" dirty="0"/>
              <a:t> </a:t>
            </a:r>
          </a:p>
        </p:txBody>
      </p:sp>
      <p:cxnSp>
        <p:nvCxnSpPr>
          <p:cNvPr id="4" name="Straight Connector 3">
            <a:extLst>
              <a:ext uri="{FF2B5EF4-FFF2-40B4-BE49-F238E27FC236}">
                <a16:creationId xmlns:a16="http://schemas.microsoft.com/office/drawing/2014/main" id="{28FA8915-517E-32B2-6836-7A69DEF7C849}"/>
              </a:ext>
            </a:extLst>
          </p:cNvPr>
          <p:cNvCxnSpPr>
            <a:cxnSpLocks/>
          </p:cNvCxnSpPr>
          <p:nvPr userDrawn="1"/>
        </p:nvCxnSpPr>
        <p:spPr>
          <a:xfrm>
            <a:off x="70603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76B2467-9468-3DE8-CA1C-7B68F7ED9A67}"/>
              </a:ext>
            </a:extLst>
          </p:cNvPr>
          <p:cNvCxnSpPr>
            <a:cxnSpLocks/>
          </p:cNvCxnSpPr>
          <p:nvPr userDrawn="1"/>
        </p:nvCxnSpPr>
        <p:spPr>
          <a:xfrm>
            <a:off x="0" y="164150"/>
            <a:ext cx="70603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77414" y="6375748"/>
            <a:ext cx="4847572" cy="363255"/>
          </a:xfrm>
          <a:prstGeom prst="rect">
            <a:avLst/>
          </a:prstGeom>
        </p:spPr>
        <p:txBody>
          <a:bodyPr anchor="ctr">
            <a:normAutofit/>
          </a:bodyPr>
          <a:lstStyle>
            <a:lvl1pPr marL="0" indent="0">
              <a:buNone/>
              <a:defRPr sz="1400" b="0" i="0">
                <a:latin typeface="+mj-lt"/>
              </a:defRPr>
            </a:lvl1pPr>
            <a:lvl2pPr>
              <a:defRPr sz="1600" b="0" i="0">
                <a:latin typeface="Univers Light" panose="020B0403020202020204" pitchFamily="34" charset="0"/>
              </a:defRPr>
            </a:lvl2pPr>
            <a:lvl3pPr>
              <a:defRPr sz="1600" b="0" i="0">
                <a:latin typeface="Univers Light" panose="020B0403020202020204" pitchFamily="34" charset="0"/>
              </a:defRPr>
            </a:lvl3pPr>
            <a:lvl4pPr>
              <a:defRPr sz="1600" b="0" i="0">
                <a:latin typeface="Univers Light" panose="020B0403020202020204" pitchFamily="34" charset="0"/>
              </a:defRPr>
            </a:lvl4pPr>
            <a:lvl5pPr>
              <a:defRPr sz="1600" b="0" i="0">
                <a:latin typeface="Univers Light" panose="020B0403020202020204" pitchFamily="34" charset="0"/>
              </a:defRPr>
            </a:lvl5pPr>
          </a:lstStyle>
          <a:p>
            <a:pPr lvl="0"/>
            <a:r>
              <a:rPr lang="en-US"/>
              <a:t>Click to edit Master text styles</a:t>
            </a:r>
          </a:p>
        </p:txBody>
      </p:sp>
    </p:spTree>
    <p:extLst>
      <p:ext uri="{BB962C8B-B14F-4D97-AF65-F5344CB8AC3E}">
        <p14:creationId xmlns:p14="http://schemas.microsoft.com/office/powerpoint/2010/main" val="42722991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bg2">
            <a:lumMod val="90000"/>
          </a:schemeClr>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113C676-72E3-B810-A6B9-DCE36B8778A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5C83582-5E0E-E3D3-3C94-4ACFD9A1C718}"/>
              </a:ext>
            </a:extLst>
          </p:cNvPr>
          <p:cNvSpPr>
            <a:spLocks noGrp="1"/>
          </p:cNvSpPr>
          <p:nvPr>
            <p:ph type="title"/>
          </p:nvPr>
        </p:nvSpPr>
        <p:spPr>
          <a:xfrm>
            <a:off x="634030" y="5109709"/>
            <a:ext cx="10369296" cy="1207008"/>
          </a:xfrm>
        </p:spPr>
        <p:txBody>
          <a:bodyPr>
            <a:normAutofit/>
          </a:bodyPr>
          <a:lstStyle>
            <a:lvl1pPr>
              <a:defRPr sz="2400" cap="none" baseline="0"/>
            </a:lvl1pPr>
          </a:lstStyle>
          <a:p>
            <a:r>
              <a:rPr lang="en-US" dirty="0"/>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rot="16200000">
            <a:off x="-532352" y="5260879"/>
            <a:ext cx="1494475" cy="429768"/>
          </a:xfrm>
          <a:prstGeom prst="rect">
            <a:avLst/>
          </a:prstGeom>
        </p:spPr>
        <p:txBody>
          <a:bodyPr/>
          <a:lstStyle/>
          <a:p>
            <a:fld id="{DF18D256-8D94-AD48-AC70-FA7FB4656784}" type="datetime1">
              <a:rPr lang="en-US" smtClean="0"/>
              <a:t>2/19/2026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B088E26B-9247-68F3-E9B8-157E22E9714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11">
            <a:extLst>
              <a:ext uri="{FF2B5EF4-FFF2-40B4-BE49-F238E27FC236}">
                <a16:creationId xmlns:a16="http://schemas.microsoft.com/office/drawing/2014/main" id="{EADDD523-89BD-4FD5-9443-E7DD58338829}"/>
              </a:ext>
            </a:extLst>
          </p:cNvPr>
          <p:cNvSpPr>
            <a:spLocks noGrp="1"/>
          </p:cNvSpPr>
          <p:nvPr>
            <p:ph sz="quarter" idx="14" hasCustomPrompt="1"/>
          </p:nvPr>
        </p:nvSpPr>
        <p:spPr>
          <a:xfrm>
            <a:off x="634030" y="1374953"/>
            <a:ext cx="11128248" cy="3447288"/>
          </a:xfrm>
        </p:spPr>
        <p:txBody>
          <a:bodyPr>
            <a:noAutofit/>
          </a:bodyPr>
          <a:lstStyle>
            <a:lvl1pPr marL="0" indent="0">
              <a:lnSpc>
                <a:spcPct val="90000"/>
              </a:lnSpc>
              <a:buNone/>
              <a:defRPr sz="30000"/>
            </a:lvl1pPr>
          </a:lstStyle>
          <a:p>
            <a:pPr lvl="0"/>
            <a:r>
              <a:rPr lang="en-US" dirty="0"/>
              <a:t>##%</a:t>
            </a:r>
          </a:p>
        </p:txBody>
      </p:sp>
    </p:spTree>
    <p:extLst>
      <p:ext uri="{BB962C8B-B14F-4D97-AF65-F5344CB8AC3E}">
        <p14:creationId xmlns:p14="http://schemas.microsoft.com/office/powerpoint/2010/main" val="1142329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AF240C4-9480-994E-0BD5-BF7BE95F9F7B}"/>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B4A34DBE-5B8B-D933-E010-32D592317E81}"/>
              </a:ext>
            </a:extLst>
          </p:cNvPr>
          <p:cNvSpPr>
            <a:spLocks noGrp="1"/>
          </p:cNvSpPr>
          <p:nvPr>
            <p:ph type="title"/>
          </p:nvPr>
        </p:nvSpPr>
        <p:spPr>
          <a:xfrm>
            <a:off x="634030" y="5380383"/>
            <a:ext cx="6773934" cy="936333"/>
          </a:xfrm>
        </p:spPr>
        <p:txBody>
          <a:bodyPr anchor="b">
            <a:normAutofit/>
          </a:bodyPr>
          <a:lstStyle>
            <a:lvl1pPr>
              <a:defRPr sz="2400" cap="none" baseline="0"/>
            </a:lvl1pPr>
          </a:lstStyle>
          <a:p>
            <a:r>
              <a:rPr lang="en-US" dirty="0"/>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rot="16200000">
            <a:off x="-532352" y="5260879"/>
            <a:ext cx="1494475" cy="429768"/>
          </a:xfrm>
          <a:prstGeom prst="rect">
            <a:avLst/>
          </a:prstGeom>
        </p:spPr>
        <p:txBody>
          <a:bodyPr/>
          <a:lstStyle/>
          <a:p>
            <a:fld id="{CBC99D08-11FA-9A4F-8AE4-C4979B640AA7}" type="datetime1">
              <a:rPr lang="en-US" smtClean="0"/>
              <a:t>2/19/2026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6" name="Straight Connector 5">
            <a:extLst>
              <a:ext uri="{FF2B5EF4-FFF2-40B4-BE49-F238E27FC236}">
                <a16:creationId xmlns:a16="http://schemas.microsoft.com/office/drawing/2014/main" id="{63547AA0-CA68-609A-06D4-5F771838B5D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11">
            <a:extLst>
              <a:ext uri="{FF2B5EF4-FFF2-40B4-BE49-F238E27FC236}">
                <a16:creationId xmlns:a16="http://schemas.microsoft.com/office/drawing/2014/main" id="{A2C14DB2-31D1-2A77-5862-79EC80A884B1}"/>
              </a:ext>
            </a:extLst>
          </p:cNvPr>
          <p:cNvSpPr>
            <a:spLocks noGrp="1"/>
          </p:cNvSpPr>
          <p:nvPr>
            <p:ph sz="quarter" idx="14" hasCustomPrompt="1"/>
          </p:nvPr>
        </p:nvSpPr>
        <p:spPr>
          <a:xfrm>
            <a:off x="634030" y="1374952"/>
            <a:ext cx="10367347" cy="3833147"/>
          </a:xfrm>
        </p:spPr>
        <p:txBody>
          <a:bodyPr>
            <a:noAutofit/>
          </a:bodyPr>
          <a:lstStyle>
            <a:lvl1pPr marL="0" indent="0">
              <a:lnSpc>
                <a:spcPct val="90000"/>
              </a:lnSpc>
              <a:buNone/>
              <a:defRPr sz="30000"/>
            </a:lvl1pPr>
          </a:lstStyle>
          <a:p>
            <a:pPr lvl="0"/>
            <a:r>
              <a:rPr lang="en-US" dirty="0"/>
              <a:t>##%</a:t>
            </a:r>
          </a:p>
        </p:txBody>
      </p:sp>
    </p:spTree>
    <p:extLst>
      <p:ext uri="{BB962C8B-B14F-4D97-AF65-F5344CB8AC3E}">
        <p14:creationId xmlns:p14="http://schemas.microsoft.com/office/powerpoint/2010/main" val="3795748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2"/>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B8C624E-4F6C-E890-10DF-FE279DA2597D}"/>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60774BD-35B4-BDFD-98B2-123D58FC6550}"/>
              </a:ext>
            </a:extLst>
          </p:cNvPr>
          <p:cNvSpPr>
            <a:spLocks noGrp="1"/>
          </p:cNvSpPr>
          <p:nvPr>
            <p:ph type="title"/>
          </p:nvPr>
        </p:nvSpPr>
        <p:spPr>
          <a:xfrm>
            <a:off x="634030" y="5109709"/>
            <a:ext cx="10367340" cy="1207008"/>
          </a:xfrm>
        </p:spPr>
        <p:txBody>
          <a:bodyPr>
            <a:normAutofit/>
          </a:bodyPr>
          <a:lstStyle>
            <a:lvl1pPr>
              <a:defRPr sz="2400" cap="none" baseline="0"/>
            </a:lvl1pPr>
          </a:lstStyle>
          <a:p>
            <a:r>
              <a:rPr lang="en-US"/>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rot="16200000">
            <a:off x="-532352" y="5260879"/>
            <a:ext cx="1494475" cy="429768"/>
          </a:xfrm>
          <a:prstGeom prst="rect">
            <a:avLst/>
          </a:prstGeom>
        </p:spPr>
        <p:txBody>
          <a:bodyPr/>
          <a:lstStyle/>
          <a:p>
            <a:fld id="{A8AE8B27-11F7-194F-8BAB-D7C03BEEA90A}" type="datetime1">
              <a:rPr lang="en-US" smtClean="0"/>
              <a:t>2/19/2026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5FD9BA66-49B9-422C-E28F-BA9E9DB6469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11">
            <a:extLst>
              <a:ext uri="{FF2B5EF4-FFF2-40B4-BE49-F238E27FC236}">
                <a16:creationId xmlns:a16="http://schemas.microsoft.com/office/drawing/2014/main" id="{856E9D3E-CEAC-9B88-5B32-F19B49057302}"/>
              </a:ext>
            </a:extLst>
          </p:cNvPr>
          <p:cNvSpPr>
            <a:spLocks noGrp="1"/>
          </p:cNvSpPr>
          <p:nvPr>
            <p:ph sz="quarter" idx="14" hasCustomPrompt="1"/>
          </p:nvPr>
        </p:nvSpPr>
        <p:spPr>
          <a:xfrm>
            <a:off x="634030" y="1340489"/>
            <a:ext cx="10369296" cy="3392424"/>
          </a:xfrm>
        </p:spPr>
        <p:txBody>
          <a:bodyPr>
            <a:noAutofit/>
          </a:bodyPr>
          <a:lstStyle>
            <a:lvl1pPr marL="0" indent="0">
              <a:lnSpc>
                <a:spcPct val="90000"/>
              </a:lnSpc>
              <a:buNone/>
              <a:defRPr sz="30000"/>
            </a:lvl1pPr>
          </a:lstStyle>
          <a:p>
            <a:pPr lvl="0"/>
            <a:r>
              <a:rPr lang="en-US" dirty="0"/>
              <a:t>##%</a:t>
            </a:r>
          </a:p>
        </p:txBody>
      </p:sp>
    </p:spTree>
    <p:extLst>
      <p:ext uri="{BB962C8B-B14F-4D97-AF65-F5344CB8AC3E}">
        <p14:creationId xmlns:p14="http://schemas.microsoft.com/office/powerpoint/2010/main" val="3667156823"/>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tatement">
    <p:bg>
      <p:bgPr>
        <a:solidFill>
          <a:schemeClr val="bg2"/>
        </a:solidFill>
        <a:effectLst/>
      </p:bgPr>
    </p:bg>
    <p:spTree>
      <p:nvGrpSpPr>
        <p:cNvPr id="1" name=""/>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id="{0D627006-2F17-8195-85F1-6A04C935CD0A}"/>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09600" y="-1186864"/>
            <a:ext cx="10652760" cy="1050725"/>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rot="16200000">
            <a:off x="-532352" y="5260879"/>
            <a:ext cx="1494475" cy="429768"/>
          </a:xfrm>
          <a:prstGeom prst="rect">
            <a:avLst/>
          </a:prstGeom>
        </p:spPr>
        <p:txBody>
          <a:bodyPr/>
          <a:lstStyle/>
          <a:p>
            <a:fld id="{49D6C909-3D7F-834E-BB68-316E18E888F7}" type="datetime1">
              <a:rPr lang="en-US" smtClean="0"/>
              <a:t>2/19/2026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C6DC5F9A-93BE-3155-B9FF-4F2B904E7ED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EB9CB9C1-FB48-2C3D-F797-DF062B37A94B}"/>
              </a:ext>
            </a:extLst>
          </p:cNvPr>
          <p:cNvSpPr>
            <a:spLocks noGrp="1"/>
          </p:cNvSpPr>
          <p:nvPr>
            <p:ph sz="quarter" idx="13" hasCustomPrompt="1"/>
          </p:nvPr>
        </p:nvSpPr>
        <p:spPr>
          <a:xfrm>
            <a:off x="609600" y="634999"/>
            <a:ext cx="10972800" cy="5669280"/>
          </a:xfrm>
          <a:prstGeom prst="rect">
            <a:avLst/>
          </a:prstGeom>
        </p:spPr>
        <p:txBody>
          <a:bodyPr anchor="t">
            <a:normAutofit/>
          </a:bodyPr>
          <a:lstStyle>
            <a:lvl1pPr marL="0" indent="0">
              <a:lnSpc>
                <a:spcPct val="90000"/>
              </a:lnSpc>
              <a:buNone/>
              <a:defRPr sz="6000" b="0" cap="all" baseline="0"/>
            </a:lvl1pPr>
            <a:lvl2pPr marL="228600" indent="0">
              <a:lnSpc>
                <a:spcPct val="90000"/>
              </a:lnSpc>
              <a:buNone/>
              <a:defRPr sz="6000" b="0" cap="all" baseline="0"/>
            </a:lvl2pPr>
            <a:lvl3pPr marL="457200" indent="0">
              <a:lnSpc>
                <a:spcPct val="90000"/>
              </a:lnSpc>
              <a:buNone/>
              <a:defRPr sz="6000" b="0" cap="all" baseline="0"/>
            </a:lvl3pPr>
            <a:lvl4pPr marL="685800" indent="0">
              <a:lnSpc>
                <a:spcPct val="90000"/>
              </a:lnSpc>
              <a:buNone/>
              <a:defRPr sz="6000" b="0" cap="all" baseline="0"/>
            </a:lvl4pPr>
            <a:lvl5pPr marL="914400" indent="0">
              <a:lnSpc>
                <a:spcPct val="90000"/>
              </a:lnSpc>
              <a:buNone/>
              <a:defRPr sz="6000" b="0" cap="all"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346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FAC33-CDC2-85C8-1221-97E52DDD02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67AC2F-985C-DCD2-57E3-409EBF1EAD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26DA63-09CC-74DC-BE89-F9123F7B89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BF4937-9C5D-F8F4-0ADC-C9DF57643D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D33CE0-EBC8-2CFF-E9B7-471E094BA6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185FB1-F6C1-0B70-7720-CAD671900F93}"/>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8" name="Footer Placeholder 7">
            <a:extLst>
              <a:ext uri="{FF2B5EF4-FFF2-40B4-BE49-F238E27FC236}">
                <a16:creationId xmlns:a16="http://schemas.microsoft.com/office/drawing/2014/main" id="{4C9D203F-C070-DB3E-D31A-C0E7832DDD55}"/>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8C337971-CC14-08EC-7F4C-4D34AE551AB6}"/>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75183274"/>
      </p:ext>
    </p:extLst>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3">
    <p:bg>
      <p:bgPr>
        <a:solidFill>
          <a:schemeClr val="bg2">
            <a:lumMod val="9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rot="16200000">
            <a:off x="-532352" y="5260879"/>
            <a:ext cx="1494475" cy="429768"/>
          </a:xfrm>
          <a:prstGeom prst="rect">
            <a:avLst/>
          </a:prstGeom>
        </p:spPr>
        <p:txBody>
          <a:bodyPr/>
          <a:lstStyle/>
          <a:p>
            <a:fld id="{6A6BAF69-D870-EE43-874B-AC932294DF22}" type="datetime1">
              <a:rPr lang="en-US" smtClean="0"/>
              <a:t>2/19/2026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52005"/>
            <a:ext cx="10972800" cy="5553985"/>
          </a:xfrm>
          <a:prstGeom prst="rect">
            <a:avLst/>
          </a:prstGeom>
        </p:spPr>
        <p:txBody>
          <a:bodyPr anchor="b">
            <a:normAutofit/>
          </a:bodyPr>
          <a:lstStyle>
            <a:lvl1pPr marL="0" indent="0">
              <a:lnSpc>
                <a:spcPct val="90000"/>
              </a:lnSpc>
              <a:buNone/>
              <a:defRPr sz="6000" b="0" cap="all" baseline="0"/>
            </a:lvl1pPr>
            <a:lvl2pPr marL="228600" indent="0">
              <a:lnSpc>
                <a:spcPct val="90000"/>
              </a:lnSpc>
              <a:buNone/>
              <a:defRPr sz="6000" b="0" cap="all" baseline="0"/>
            </a:lvl2pPr>
            <a:lvl3pPr marL="457200" indent="0">
              <a:lnSpc>
                <a:spcPct val="90000"/>
              </a:lnSpc>
              <a:buNone/>
              <a:defRPr sz="6000" b="0" cap="all" baseline="0"/>
            </a:lvl3pPr>
            <a:lvl4pPr marL="685800" indent="0">
              <a:lnSpc>
                <a:spcPct val="90000"/>
              </a:lnSpc>
              <a:buNone/>
              <a:defRPr sz="6000" b="0" cap="all" baseline="0"/>
            </a:lvl4pPr>
            <a:lvl5pPr marL="914400" indent="0">
              <a:lnSpc>
                <a:spcPct val="90000"/>
              </a:lnSpc>
              <a:buNone/>
              <a:defRPr sz="6000" b="0" cap="all"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67650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4">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rot="16200000">
            <a:off x="-532352" y="5260879"/>
            <a:ext cx="1494475" cy="429768"/>
          </a:xfrm>
          <a:prstGeom prst="rect">
            <a:avLst/>
          </a:prstGeom>
        </p:spPr>
        <p:txBody>
          <a:bodyPr/>
          <a:lstStyle/>
          <a:p>
            <a:fld id="{8F7E9A70-5D05-F64F-A304-DFD75CCDEE2E}" type="datetime1">
              <a:rPr lang="en-US" smtClean="0"/>
              <a:t>2/19/2026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52007"/>
            <a:ext cx="10972800" cy="5553985"/>
          </a:xfrm>
          <a:prstGeom prst="rect">
            <a:avLst/>
          </a:prstGeom>
        </p:spPr>
        <p:txBody>
          <a:bodyPr anchor="b">
            <a:normAutofit/>
          </a:bodyPr>
          <a:lstStyle>
            <a:lvl1pPr marL="0" indent="0">
              <a:lnSpc>
                <a:spcPct val="90000"/>
              </a:lnSpc>
              <a:buNone/>
              <a:defRPr sz="6000" b="0" cap="all" baseline="0">
                <a:solidFill>
                  <a:schemeClr val="accent1">
                    <a:lumMod val="25000"/>
                  </a:schemeClr>
                </a:solidFill>
              </a:defRPr>
            </a:lvl1pPr>
            <a:lvl2pPr marL="228600" indent="0">
              <a:lnSpc>
                <a:spcPct val="90000"/>
              </a:lnSpc>
              <a:buNone/>
              <a:defRPr sz="6000" b="0" cap="all" baseline="0">
                <a:solidFill>
                  <a:schemeClr val="accent1">
                    <a:lumMod val="25000"/>
                  </a:schemeClr>
                </a:solidFill>
              </a:defRPr>
            </a:lvl2pPr>
            <a:lvl3pPr marL="457200" indent="0">
              <a:lnSpc>
                <a:spcPct val="90000"/>
              </a:lnSpc>
              <a:buNone/>
              <a:defRPr sz="6000" b="0" cap="all" baseline="0">
                <a:solidFill>
                  <a:schemeClr val="accent1">
                    <a:lumMod val="25000"/>
                  </a:schemeClr>
                </a:solidFill>
              </a:defRPr>
            </a:lvl3pPr>
            <a:lvl4pPr marL="685800" indent="0">
              <a:lnSpc>
                <a:spcPct val="90000"/>
              </a:lnSpc>
              <a:buNone/>
              <a:defRPr sz="6000" b="0" cap="all" baseline="0">
                <a:solidFill>
                  <a:schemeClr val="accent1">
                    <a:lumMod val="25000"/>
                  </a:schemeClr>
                </a:solidFill>
              </a:defRPr>
            </a:lvl4pPr>
            <a:lvl5pPr marL="914400" indent="0">
              <a:lnSpc>
                <a:spcPct val="90000"/>
              </a:lnSpc>
              <a:buNone/>
              <a:defRPr sz="6000" b="0" cap="all" baseline="0">
                <a:solidFill>
                  <a:schemeClr val="accent1">
                    <a:lumMod val="25000"/>
                  </a:schemeClr>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32494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5">
    <p:bg>
      <p:bgPr>
        <a:solidFill>
          <a:schemeClr val="tx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rot="16200000">
            <a:off x="-2067304" y="2231454"/>
            <a:ext cx="4564376" cy="429768"/>
          </a:xfrm>
          <a:prstGeom prst="rect">
            <a:avLst/>
          </a:prstGeom>
        </p:spPr>
        <p:txBody>
          <a:bodyPr/>
          <a:lstStyle>
            <a:lvl1pPr>
              <a:defRPr>
                <a:solidFill>
                  <a:schemeClr val="bg1"/>
                </a:solidFill>
              </a:defRPr>
            </a:lvl1pPr>
          </a:lstStyle>
          <a:p>
            <a:r>
              <a:rPr lang="en-US" dirty="0"/>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rot="16200000">
            <a:off x="-532352" y="5260879"/>
            <a:ext cx="1494475" cy="429768"/>
          </a:xfrm>
          <a:prstGeom prst="rect">
            <a:avLst/>
          </a:prstGeom>
        </p:spPr>
        <p:txBody>
          <a:bodyPr/>
          <a:lstStyle>
            <a:lvl1pPr>
              <a:defRPr>
                <a:solidFill>
                  <a:schemeClr val="bg1"/>
                </a:solidFill>
              </a:defRPr>
            </a:lvl1pPr>
          </a:lstStyle>
          <a:p>
            <a:fld id="{D151979D-E75F-A743-8C5B-88CDEDEC73D6}" type="datetime1">
              <a:rPr lang="en-US" smtClean="0"/>
              <a:t>2/19/2026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2" y="6492513"/>
            <a:ext cx="429207" cy="365125"/>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69011"/>
            <a:ext cx="10972800" cy="5553985"/>
          </a:xfrm>
          <a:prstGeom prst="rect">
            <a:avLst/>
          </a:prstGeom>
        </p:spPr>
        <p:txBody>
          <a:bodyPr anchor="b">
            <a:normAutofit/>
          </a:bodyPr>
          <a:lstStyle>
            <a:lvl1pPr marL="0" indent="0">
              <a:lnSpc>
                <a:spcPct val="90000"/>
              </a:lnSpc>
              <a:buNone/>
              <a:defRPr sz="6000" b="1" cap="all" baseline="0">
                <a:solidFill>
                  <a:schemeClr val="bg1"/>
                </a:solidFill>
              </a:defRPr>
            </a:lvl1pPr>
            <a:lvl2pPr marL="228600" indent="0">
              <a:lnSpc>
                <a:spcPct val="90000"/>
              </a:lnSpc>
              <a:buNone/>
              <a:defRPr sz="6000" b="1" cap="all" baseline="0">
                <a:solidFill>
                  <a:schemeClr val="bg1"/>
                </a:solidFill>
              </a:defRPr>
            </a:lvl2pPr>
            <a:lvl3pPr marL="457200" indent="0">
              <a:lnSpc>
                <a:spcPct val="90000"/>
              </a:lnSpc>
              <a:buNone/>
              <a:defRPr sz="6000" b="1" cap="all" baseline="0">
                <a:solidFill>
                  <a:schemeClr val="bg1"/>
                </a:solidFill>
              </a:defRPr>
            </a:lvl3pPr>
            <a:lvl4pPr marL="685800" indent="0">
              <a:lnSpc>
                <a:spcPct val="90000"/>
              </a:lnSpc>
              <a:buNone/>
              <a:defRPr sz="6000" b="1" cap="all" baseline="0">
                <a:solidFill>
                  <a:schemeClr val="bg1"/>
                </a:solidFill>
              </a:defRPr>
            </a:lvl4pPr>
            <a:lvl5pPr marL="914400" indent="0">
              <a:lnSpc>
                <a:spcPct val="90000"/>
              </a:lnSpc>
              <a:buNone/>
              <a:defRPr sz="6000" b="1" cap="all" baseline="0">
                <a:solidFill>
                  <a:schemeClr val="bg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910641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518A1F-ACCA-80D1-B725-434280AEC75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3A49BD5-2A20-6D4F-BDE5-9C60FF133D72}"/>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tx1"/>
                </a:solidFill>
                <a:latin typeface="+mn-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rot="16200000">
            <a:off x="-532352" y="5260879"/>
            <a:ext cx="1494475" cy="429768"/>
          </a:xfrm>
          <a:prstGeom prst="rect">
            <a:avLst/>
          </a:prstGeom>
        </p:spPr>
        <p:txBody>
          <a:bodyPr/>
          <a:lstStyle/>
          <a:p>
            <a:fld id="{BC72B243-4245-AC4F-8428-841FDABED002}" type="datetime1">
              <a:rPr lang="en-US" smtClean="0"/>
              <a:t>2/19/2026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6" name="Straight Connector 5">
            <a:extLst>
              <a:ext uri="{FF2B5EF4-FFF2-40B4-BE49-F238E27FC236}">
                <a16:creationId xmlns:a16="http://schemas.microsoft.com/office/drawing/2014/main" id="{1EDBAF72-4C6A-14D9-5801-64F0FA350F7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6CA0554C-4FF8-F224-177F-D44E2EA0BFBB}"/>
              </a:ext>
            </a:extLst>
          </p:cNvPr>
          <p:cNvSpPr>
            <a:spLocks noGrp="1"/>
          </p:cNvSpPr>
          <p:nvPr>
            <p:ph sz="quarter" idx="13" hasCustomPrompt="1"/>
          </p:nvPr>
        </p:nvSpPr>
        <p:spPr>
          <a:xfrm>
            <a:off x="628953" y="1373807"/>
            <a:ext cx="10069527" cy="4060635"/>
          </a:xfrm>
          <a:prstGeom prst="rect">
            <a:avLst/>
          </a:prstGeom>
        </p:spPr>
        <p:txBody>
          <a:bodyPr anchor="t">
            <a:normAutofit/>
          </a:bodyPr>
          <a:lstStyle>
            <a:lvl1pPr marL="164592" indent="-164592">
              <a:lnSpc>
                <a:spcPct val="100000"/>
              </a:lnSpc>
              <a:spcBef>
                <a:spcPts val="0"/>
              </a:spcBef>
              <a:buNone/>
              <a:defRPr sz="3600" cap="all" baseline="0">
                <a:latin typeface="+mj-lt"/>
              </a:defRPr>
            </a:lvl1pPr>
          </a:lstStyle>
          <a:p>
            <a:pPr lvl="0"/>
            <a:r>
              <a:rPr lang="en-US" dirty="0"/>
              <a:t>CLICK TO ADD QUOTE</a:t>
            </a:r>
          </a:p>
        </p:txBody>
      </p:sp>
    </p:spTree>
    <p:extLst>
      <p:ext uri="{BB962C8B-B14F-4D97-AF65-F5344CB8AC3E}">
        <p14:creationId xmlns:p14="http://schemas.microsoft.com/office/powerpoint/2010/main" val="8919051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tx2"/>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FD47CB2-2DC0-2D1C-3E20-3B23C0394451}"/>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34940376-AFED-3D68-777A-172B7001E87B}"/>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bg1"/>
                </a:solidFill>
                <a:latin typeface="+mn-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rot="16200000">
            <a:off x="-2067304" y="2231454"/>
            <a:ext cx="4564376" cy="429768"/>
          </a:xfrm>
          <a:prstGeom prst="rect">
            <a:avLst/>
          </a:prstGeom>
        </p:spPr>
        <p:txBody>
          <a:bodyPr/>
          <a:lstStyle>
            <a:lvl1pPr>
              <a:defRPr>
                <a:solidFill>
                  <a:schemeClr val="bg1"/>
                </a:solidFill>
              </a:defRPr>
            </a:lvl1pPr>
          </a:lstStyle>
          <a:p>
            <a:r>
              <a:rPr lang="en-US" dirty="0"/>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rot="16200000">
            <a:off x="-532352" y="5260879"/>
            <a:ext cx="1494475" cy="429768"/>
          </a:xfrm>
          <a:prstGeom prst="rect">
            <a:avLst/>
          </a:prstGeom>
        </p:spPr>
        <p:txBody>
          <a:bodyPr/>
          <a:lstStyle>
            <a:lvl1pPr>
              <a:defRPr>
                <a:solidFill>
                  <a:schemeClr val="bg1"/>
                </a:solidFill>
              </a:defRPr>
            </a:lvl1pPr>
          </a:lstStyle>
          <a:p>
            <a:fld id="{01A4D632-3FB7-744B-8469-F41F493E43AE}" type="datetime1">
              <a:rPr lang="en-US" smtClean="0"/>
              <a:t>2/19/2026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2" y="6492513"/>
            <a:ext cx="429207" cy="365125"/>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8" name="Straight Connector 7">
            <a:extLst>
              <a:ext uri="{FF2B5EF4-FFF2-40B4-BE49-F238E27FC236}">
                <a16:creationId xmlns:a16="http://schemas.microsoft.com/office/drawing/2014/main" id="{315DE24C-5070-BB46-4081-8ED244198E0F}"/>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EE5118C8-ABCC-8F3E-B739-002235EBAB7C}"/>
              </a:ext>
            </a:extLst>
          </p:cNvPr>
          <p:cNvSpPr>
            <a:spLocks noGrp="1"/>
          </p:cNvSpPr>
          <p:nvPr>
            <p:ph sz="quarter" idx="13" hasCustomPrompt="1"/>
          </p:nvPr>
        </p:nvSpPr>
        <p:spPr>
          <a:xfrm>
            <a:off x="628953" y="667890"/>
            <a:ext cx="10069527" cy="4060635"/>
          </a:xfrm>
          <a:prstGeom prst="rect">
            <a:avLst/>
          </a:prstGeom>
        </p:spPr>
        <p:txBody>
          <a:bodyPr anchor="t">
            <a:normAutofit/>
          </a:bodyPr>
          <a:lstStyle>
            <a:lvl1pPr marL="164592" indent="-164592">
              <a:lnSpc>
                <a:spcPct val="100000"/>
              </a:lnSpc>
              <a:spcBef>
                <a:spcPts val="0"/>
              </a:spcBef>
              <a:buNone/>
              <a:defRPr sz="3600" cap="all" baseline="0">
                <a:solidFill>
                  <a:schemeClr val="bg1"/>
                </a:solidFill>
                <a:latin typeface="+mj-lt"/>
              </a:defRPr>
            </a:lvl1pPr>
          </a:lstStyle>
          <a:p>
            <a:pPr lvl="0"/>
            <a:r>
              <a:rPr lang="en-US" dirty="0"/>
              <a:t>CLICK TO ADD QUOTE</a:t>
            </a:r>
          </a:p>
        </p:txBody>
      </p:sp>
    </p:spTree>
    <p:extLst>
      <p:ext uri="{BB962C8B-B14F-4D97-AF65-F5344CB8AC3E}">
        <p14:creationId xmlns:p14="http://schemas.microsoft.com/office/powerpoint/2010/main" val="3279516171"/>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tx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0708A38-78BC-D3CE-5C55-65C094C8935A}"/>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605FFFF2-E35B-B16D-3D98-6A7B571A2044}"/>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bg1"/>
                </a:solidFill>
                <a:latin typeface="+mn-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rot="16200000">
            <a:off x="-2067304" y="2231454"/>
            <a:ext cx="4564376" cy="429768"/>
          </a:xfrm>
          <a:prstGeom prst="rect">
            <a:avLst/>
          </a:prstGeom>
        </p:spPr>
        <p:txBody>
          <a:bodyPr/>
          <a:lstStyle>
            <a:lvl1pPr>
              <a:defRPr>
                <a:solidFill>
                  <a:schemeClr val="bg1"/>
                </a:solidFill>
              </a:defRPr>
            </a:lvl1pPr>
          </a:lstStyle>
          <a:p>
            <a:r>
              <a:rPr lang="en-US"/>
              <a:t>SAMPLE FOOTER TEXT</a:t>
            </a:r>
            <a:endParaRPr lang="en-US" dirty="0"/>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rot="16200000">
            <a:off x="-532352" y="5260879"/>
            <a:ext cx="1494475" cy="429768"/>
          </a:xfrm>
          <a:prstGeom prst="rect">
            <a:avLst/>
          </a:prstGeom>
        </p:spPr>
        <p:txBody>
          <a:bodyPr/>
          <a:lstStyle>
            <a:lvl1pPr>
              <a:defRPr>
                <a:solidFill>
                  <a:schemeClr val="bg1"/>
                </a:solidFill>
              </a:defRPr>
            </a:lvl1pPr>
          </a:lstStyle>
          <a:p>
            <a:fld id="{BE62FDEF-F6CD-6E40-89C3-8A8BB711875E}" type="datetime1">
              <a:rPr lang="en-US" smtClean="0"/>
              <a:t>2/19/2026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2" y="6492513"/>
            <a:ext cx="429207" cy="365125"/>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6" name="Straight Connector 5">
            <a:extLst>
              <a:ext uri="{FF2B5EF4-FFF2-40B4-BE49-F238E27FC236}">
                <a16:creationId xmlns:a16="http://schemas.microsoft.com/office/drawing/2014/main" id="{B1108F76-E7E3-1812-8331-DCE59FFE0DFB}"/>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2D1EB142-2C95-07B2-16A2-D3B362900569}"/>
              </a:ext>
            </a:extLst>
          </p:cNvPr>
          <p:cNvSpPr>
            <a:spLocks noGrp="1"/>
          </p:cNvSpPr>
          <p:nvPr>
            <p:ph sz="quarter" idx="13" hasCustomPrompt="1"/>
          </p:nvPr>
        </p:nvSpPr>
        <p:spPr>
          <a:xfrm>
            <a:off x="628953" y="634635"/>
            <a:ext cx="10069527" cy="4799807"/>
          </a:xfrm>
          <a:prstGeom prst="rect">
            <a:avLst/>
          </a:prstGeom>
        </p:spPr>
        <p:txBody>
          <a:bodyPr anchor="b">
            <a:normAutofit/>
          </a:bodyPr>
          <a:lstStyle>
            <a:lvl1pPr marL="164592" indent="-164592">
              <a:lnSpc>
                <a:spcPct val="100000"/>
              </a:lnSpc>
              <a:spcBef>
                <a:spcPts val="0"/>
              </a:spcBef>
              <a:buNone/>
              <a:defRPr sz="3600" cap="all" baseline="0">
                <a:solidFill>
                  <a:schemeClr val="bg1"/>
                </a:solidFill>
                <a:latin typeface="+mj-lt"/>
              </a:defRPr>
            </a:lvl1pPr>
          </a:lstStyle>
          <a:p>
            <a:pPr lvl="0"/>
            <a:r>
              <a:rPr lang="en-US" dirty="0"/>
              <a:t>CLICK TO ADD QUOTE</a:t>
            </a:r>
          </a:p>
        </p:txBody>
      </p:sp>
    </p:spTree>
    <p:extLst>
      <p:ext uri="{BB962C8B-B14F-4D97-AF65-F5344CB8AC3E}">
        <p14:creationId xmlns:p14="http://schemas.microsoft.com/office/powerpoint/2010/main" val="21931454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3CF370-3CA5-B9C3-AA2C-1D52A27AD18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34990"/>
            <a:ext cx="10923934" cy="1127756"/>
          </a:xfrm>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2" y="5260879"/>
            <a:ext cx="1494475" cy="429768"/>
          </a:xfrm>
          <a:prstGeom prst="rect">
            <a:avLst/>
          </a:prstGeom>
        </p:spPr>
        <p:txBody>
          <a:bodyPr/>
          <a:lstStyle/>
          <a:p>
            <a:fld id="{FAA6F6B0-7BDB-FB4C-9D76-500FE2DDFD1B}" type="datetime1">
              <a:rPr lang="en-US" smtClean="0"/>
              <a:t>2/19/2026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0DA0E66B-621F-DCB6-E24E-748318E12F2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70CAE2F0-3041-7269-FCA3-14BE4B94ECBB}"/>
              </a:ext>
            </a:extLst>
          </p:cNvPr>
          <p:cNvSpPr>
            <a:spLocks noGrp="1"/>
          </p:cNvSpPr>
          <p:nvPr>
            <p:ph sz="quarter" idx="15"/>
          </p:nvPr>
        </p:nvSpPr>
        <p:spPr>
          <a:xfrm>
            <a:off x="634030" y="2129474"/>
            <a:ext cx="5267332"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9">
            <a:extLst>
              <a:ext uri="{FF2B5EF4-FFF2-40B4-BE49-F238E27FC236}">
                <a16:creationId xmlns:a16="http://schemas.microsoft.com/office/drawing/2014/main" id="{202FAAFA-42C4-CFD2-DBA8-BC2201120380}"/>
              </a:ext>
            </a:extLst>
          </p:cNvPr>
          <p:cNvSpPr>
            <a:spLocks noGrp="1"/>
          </p:cNvSpPr>
          <p:nvPr>
            <p:ph sz="quarter" idx="16"/>
          </p:nvPr>
        </p:nvSpPr>
        <p:spPr>
          <a:xfrm>
            <a:off x="6290632" y="2128839"/>
            <a:ext cx="5267332"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38156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A96DE7-ACFB-A025-20F2-1C9A4CEF7566}"/>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34030" y="641197"/>
            <a:ext cx="10923934" cy="688973"/>
          </a:xfrm>
        </p:spPr>
        <p:txBody>
          <a:bodyPr>
            <a:normAutofit/>
          </a:bodyPr>
          <a:lstStyle>
            <a:lvl1pPr>
              <a:defRPr sz="3600"/>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rot="16200000">
            <a:off x="-532352" y="5260879"/>
            <a:ext cx="1494475" cy="429768"/>
          </a:xfrm>
          <a:prstGeom prst="rect">
            <a:avLst/>
          </a:prstGeom>
        </p:spPr>
        <p:txBody>
          <a:bodyPr/>
          <a:lstStyle/>
          <a:p>
            <a:fld id="{E8BC4869-D3B1-C341-9C4A-88DDA4DA192E}" type="datetime1">
              <a:rPr lang="en-US" smtClean="0"/>
              <a:t>2/19/2026</a:t>
            </a:fld>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33472" y="1456523"/>
            <a:ext cx="5266644" cy="688973"/>
          </a:xfrm>
          <a:prstGeom prst="rect">
            <a:avLst/>
          </a:prstGeom>
        </p:spPr>
        <p:txBody>
          <a:bodyPr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9">
            <a:extLst>
              <a:ext uri="{FF2B5EF4-FFF2-40B4-BE49-F238E27FC236}">
                <a16:creationId xmlns:a16="http://schemas.microsoft.com/office/drawing/2014/main" id="{AAF7DC9C-9332-6860-8B76-290D8AE372F7}"/>
              </a:ext>
            </a:extLst>
          </p:cNvPr>
          <p:cNvSpPr>
            <a:spLocks noGrp="1"/>
          </p:cNvSpPr>
          <p:nvPr>
            <p:ph sz="quarter" idx="15"/>
          </p:nvPr>
        </p:nvSpPr>
        <p:spPr>
          <a:xfrm>
            <a:off x="633470" y="2271849"/>
            <a:ext cx="5267332" cy="39449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456523"/>
            <a:ext cx="5271464" cy="688973"/>
          </a:xfrm>
          <a:prstGeom prst="rect">
            <a:avLst/>
          </a:prstGeom>
        </p:spPr>
        <p:txBody>
          <a:bodyPr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9">
            <a:extLst>
              <a:ext uri="{FF2B5EF4-FFF2-40B4-BE49-F238E27FC236}">
                <a16:creationId xmlns:a16="http://schemas.microsoft.com/office/drawing/2014/main" id="{814A6650-A301-AE53-ACE9-C9F2CCD87CE8}"/>
              </a:ext>
            </a:extLst>
          </p:cNvPr>
          <p:cNvSpPr>
            <a:spLocks noGrp="1"/>
          </p:cNvSpPr>
          <p:nvPr>
            <p:ph sz="quarter" idx="16"/>
          </p:nvPr>
        </p:nvSpPr>
        <p:spPr>
          <a:xfrm>
            <a:off x="6290072" y="2271849"/>
            <a:ext cx="5267332" cy="39449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FFC723C3-DA4A-8D71-987B-EB7E7A74D1E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846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rot="16200000">
            <a:off x="-2067304" y="2231454"/>
            <a:ext cx="4564376" cy="429768"/>
          </a:xfrm>
          <a:prstGeom prst="rect">
            <a:avLst/>
          </a:prstGeom>
        </p:spPr>
        <p:txBody>
          <a:bodyPr/>
          <a:lstStyle/>
          <a:p>
            <a:r>
              <a:rPr lang="en-US" dirty="0"/>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rot="16200000">
            <a:off x="-532352" y="5260879"/>
            <a:ext cx="1494475" cy="429768"/>
          </a:xfrm>
          <a:prstGeom prst="rect">
            <a:avLst/>
          </a:prstGeom>
        </p:spPr>
        <p:txBody>
          <a:bodyPr/>
          <a:lstStyle/>
          <a:p>
            <a:fld id="{E0D70470-0208-0F43-B978-960D5782D9F1}" type="datetime1">
              <a:rPr lang="en-US" smtClean="0"/>
              <a:t>2/19/2026</a:t>
            </a:fld>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2" y="6492513"/>
            <a:ext cx="429207" cy="365125"/>
          </a:xfrm>
          <a:prstGeom prst="rect">
            <a:avLst/>
          </a:prstGeo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03E95682-83E4-B8FD-0229-98470A1CACC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C2BD7F5-CDD3-75CC-75F0-0D3B429420E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56D9DA0-6EE9-83EA-17DF-CC70C2448FC9}"/>
              </a:ext>
            </a:extLst>
          </p:cNvPr>
          <p:cNvSpPr>
            <a:spLocks noGrp="1"/>
          </p:cNvSpPr>
          <p:nvPr>
            <p:ph type="title"/>
          </p:nvPr>
        </p:nvSpPr>
        <p:spPr>
          <a:xfrm>
            <a:off x="612648" y="634990"/>
            <a:ext cx="3595634" cy="1762083"/>
          </a:xfrm>
        </p:spPr>
        <p:txBody>
          <a:bodyPr anchor="t">
            <a:normAutofit/>
          </a:bodyPr>
          <a:lstStyle>
            <a:lvl1pPr>
              <a:defRPr sz="3600"/>
            </a:lvl1pPr>
          </a:lstStyle>
          <a:p>
            <a:r>
              <a:rPr lang="en-US"/>
              <a:t>Click to edit Master title style</a:t>
            </a:r>
            <a:endParaRPr lang="en-US" dirty="0"/>
          </a:p>
        </p:txBody>
      </p:sp>
      <p:sp>
        <p:nvSpPr>
          <p:cNvPr id="11" name="Text Placeholder 3">
            <a:extLst>
              <a:ext uri="{FF2B5EF4-FFF2-40B4-BE49-F238E27FC236}">
                <a16:creationId xmlns:a16="http://schemas.microsoft.com/office/drawing/2014/main" id="{D578782C-4033-2DC8-D9E6-78F704FB0CD8}"/>
              </a:ext>
            </a:extLst>
          </p:cNvPr>
          <p:cNvSpPr>
            <a:spLocks noGrp="1"/>
          </p:cNvSpPr>
          <p:nvPr>
            <p:ph type="body" sz="half" idx="2"/>
          </p:nvPr>
        </p:nvSpPr>
        <p:spPr>
          <a:xfrm>
            <a:off x="612648" y="2521515"/>
            <a:ext cx="3585586" cy="3701117"/>
          </a:xfrm>
          <a:prstGeom prst="rect">
            <a:avLst/>
          </a:prstGeo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4782C0C8-F3A4-B2F1-131D-63904B515429}"/>
              </a:ext>
            </a:extLst>
          </p:cNvPr>
          <p:cNvSpPr>
            <a:spLocks noGrp="1"/>
          </p:cNvSpPr>
          <p:nvPr>
            <p:ph type="pic" idx="1" hasCustomPrompt="1"/>
          </p:nvPr>
        </p:nvSpPr>
        <p:spPr>
          <a:xfrm>
            <a:off x="5340483" y="634990"/>
            <a:ext cx="6139637" cy="5587643"/>
          </a:xfrm>
          <a:prstGeom prst="rect">
            <a:avLst/>
          </a:prstGeo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9750980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clusion 2">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C31587E-E768-0BED-F16B-618390A49DB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B729E58-15D4-9BFF-C39F-C683CED24138}"/>
              </a:ext>
            </a:extLst>
          </p:cNvPr>
          <p:cNvSpPr>
            <a:spLocks noGrp="1"/>
          </p:cNvSpPr>
          <p:nvPr>
            <p:ph type="title"/>
          </p:nvPr>
        </p:nvSpPr>
        <p:spPr>
          <a:xfrm>
            <a:off x="612647" y="1953889"/>
            <a:ext cx="8430767" cy="1842020"/>
          </a:xfrm>
        </p:spPr>
        <p:txBody>
          <a:bodyPr anchor="b">
            <a:noAutofit/>
          </a:bodyPr>
          <a:lstStyle>
            <a:lvl1pPr>
              <a:defRPr sz="36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31454"/>
            <a:ext cx="4564376" cy="429768"/>
          </a:xfrm>
          <a:prstGeom prst="rect">
            <a:avLst/>
          </a:prstGeom>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a:prstGeom prst="rect">
            <a:avLst/>
          </a:prstGeom>
        </p:spPr>
        <p:txBody>
          <a:bodyPr/>
          <a:lstStyle>
            <a:lvl1pPr>
              <a:defRPr>
                <a:solidFill>
                  <a:schemeClr val="bg1"/>
                </a:solidFill>
              </a:defRPr>
            </a:lvl1pPr>
          </a:lstStyle>
          <a:p>
            <a:fld id="{68B0FE8A-6796-DE43-BAD7-69D8B3740AE7}" type="datetime1">
              <a:rPr lang="en-US" smtClean="0"/>
              <a:t>2/19/2026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2" y="6492513"/>
            <a:ext cx="429207" cy="365125"/>
          </a:xfrm>
          <a:prstGeom prst="rect">
            <a:avLst/>
          </a:prstGeom>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3" name="Straight Connector 2">
            <a:extLst>
              <a:ext uri="{FF2B5EF4-FFF2-40B4-BE49-F238E27FC236}">
                <a16:creationId xmlns:a16="http://schemas.microsoft.com/office/drawing/2014/main" id="{A329D384-6BDA-A5B3-C1ED-7DADE965436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349BFD2E-FBA7-08CA-139F-3F60185F32DE}"/>
              </a:ext>
            </a:extLst>
          </p:cNvPr>
          <p:cNvSpPr>
            <a:spLocks noGrp="1"/>
          </p:cNvSpPr>
          <p:nvPr>
            <p:ph sz="quarter" idx="14" hasCustomPrompt="1"/>
          </p:nvPr>
        </p:nvSpPr>
        <p:spPr>
          <a:xfrm>
            <a:off x="612775" y="3971109"/>
            <a:ext cx="8430639" cy="2251892"/>
          </a:xfrm>
          <a:prstGeom prst="rect">
            <a:avLst/>
          </a:prstGeom>
        </p:spPr>
        <p:txBody>
          <a:bodyPr anchor="b">
            <a:no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796612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CD471-596C-90A2-C7A4-A036A4FEE8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DDF262-C417-B67A-8B92-31DBD882A577}"/>
              </a:ext>
            </a:extLst>
          </p:cNvPr>
          <p:cNvSpPr>
            <a:spLocks noGrp="1"/>
          </p:cNvSpPr>
          <p:nvPr>
            <p:ph type="dt" sz="half" idx="10"/>
          </p:nvPr>
        </p:nvSpPr>
        <p:spPr>
          <a:xfrm>
            <a:off x="838200" y="6356350"/>
            <a:ext cx="2743200" cy="365125"/>
          </a:xfrm>
          <a:prstGeom prst="rect">
            <a:avLst/>
          </a:prstGeom>
        </p:spPr>
        <p:txBody>
          <a:bodyPr/>
          <a:lstStyle/>
          <a:p>
            <a:fld id="{01280AA4-9AC4-7644-BD1D-3608838FE24E}" type="datetime1">
              <a:rPr lang="en-US" smtClean="0"/>
              <a:t>2/19/2026</a:t>
            </a:fld>
            <a:endParaRPr lang="en-US" dirty="0"/>
          </a:p>
        </p:txBody>
      </p:sp>
      <p:sp>
        <p:nvSpPr>
          <p:cNvPr id="4" name="Footer Placeholder 3">
            <a:extLst>
              <a:ext uri="{FF2B5EF4-FFF2-40B4-BE49-F238E27FC236}">
                <a16:creationId xmlns:a16="http://schemas.microsoft.com/office/drawing/2014/main" id="{EB482B0A-A814-3B0A-D9FD-3CCA3F898CC7}"/>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0F92F0B7-001F-10E2-B485-80B78A6B7B7E}"/>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t>‹#›</a:t>
            </a:fld>
            <a:endParaRPr lang="en-US" dirty="0"/>
          </a:p>
        </p:txBody>
      </p:sp>
      <p:cxnSp>
        <p:nvCxnSpPr>
          <p:cNvPr id="6" name="Straight Connector 5">
            <a:extLst>
              <a:ext uri="{FF2B5EF4-FFF2-40B4-BE49-F238E27FC236}">
                <a16:creationId xmlns:a16="http://schemas.microsoft.com/office/drawing/2014/main" id="{B009F039-B0A0-9053-81C7-99E6B299ECF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01FE69-69AF-B1C9-96A8-844831F4A10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75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652C7D-798B-48BE-CC44-FCCEF5B01245}"/>
              </a:ext>
            </a:extLst>
          </p:cNvPr>
          <p:cNvSpPr>
            <a:spLocks noGrp="1"/>
          </p:cNvSpPr>
          <p:nvPr>
            <p:ph type="dt" sz="half" idx="10"/>
          </p:nvPr>
        </p:nvSpPr>
        <p:spPr>
          <a:xfrm>
            <a:off x="838200" y="6356350"/>
            <a:ext cx="2743200" cy="365125"/>
          </a:xfrm>
          <a:prstGeom prst="rect">
            <a:avLst/>
          </a:prstGeom>
        </p:spPr>
        <p:txBody>
          <a:bodyPr/>
          <a:lstStyle/>
          <a:p>
            <a:fld id="{43E9438E-6B36-A14E-B7B5-A87CBFCBC1F9}" type="datetime1">
              <a:rPr lang="en-US" smtClean="0"/>
              <a:pPr/>
              <a:t>2/19/2026</a:t>
            </a:fld>
            <a:endParaRPr lang="en-US" dirty="0"/>
          </a:p>
        </p:txBody>
      </p:sp>
      <p:sp>
        <p:nvSpPr>
          <p:cNvPr id="3" name="Footer Placeholder 2">
            <a:extLst>
              <a:ext uri="{FF2B5EF4-FFF2-40B4-BE49-F238E27FC236}">
                <a16:creationId xmlns:a16="http://schemas.microsoft.com/office/drawing/2014/main" id="{D45FD360-9D44-20EE-0CDC-1AF6AB760994}"/>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4" name="Slide Number Placeholder 3">
            <a:extLst>
              <a:ext uri="{FF2B5EF4-FFF2-40B4-BE49-F238E27FC236}">
                <a16:creationId xmlns:a16="http://schemas.microsoft.com/office/drawing/2014/main" id="{8880357B-305C-8F53-8327-8ADF8B7F5DF8}"/>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07400488"/>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85889-A553-BF92-8039-5EBB35655E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BF7F8E-DB3B-5BFD-E98D-3FBCEF9788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AE7844-2478-F8B7-52B6-0DDF5D0F4A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54DB5C-922F-918C-3C65-DF2DAA545831}"/>
              </a:ext>
            </a:extLst>
          </p:cNvPr>
          <p:cNvSpPr>
            <a:spLocks noGrp="1"/>
          </p:cNvSpPr>
          <p:nvPr>
            <p:ph type="dt" sz="half" idx="10"/>
          </p:nvPr>
        </p:nvSpPr>
        <p:spPr>
          <a:xfrm>
            <a:off x="838200" y="6356350"/>
            <a:ext cx="2743200" cy="365125"/>
          </a:xfrm>
          <a:prstGeom prst="rect">
            <a:avLst/>
          </a:prstGeom>
        </p:spPr>
        <p:txBody>
          <a:bodyPr/>
          <a:lstStyle/>
          <a:p>
            <a:fld id="{6F2E9456-38E2-B645-89F2-A4EE19009666}" type="datetime1">
              <a:rPr lang="en-US" smtClean="0"/>
              <a:t>2/19/2026</a:t>
            </a:fld>
            <a:endParaRPr lang="en-US" dirty="0"/>
          </a:p>
        </p:txBody>
      </p:sp>
      <p:sp>
        <p:nvSpPr>
          <p:cNvPr id="6" name="Footer Placeholder 5">
            <a:extLst>
              <a:ext uri="{FF2B5EF4-FFF2-40B4-BE49-F238E27FC236}">
                <a16:creationId xmlns:a16="http://schemas.microsoft.com/office/drawing/2014/main" id="{B63CC862-F239-8B8B-F8A6-B9F7B9605CAB}"/>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0282B083-3FD4-E5F9-D7BF-A3162A493152}"/>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t>‹#›</a:t>
            </a:fld>
            <a:endParaRPr lang="en-US" dirty="0"/>
          </a:p>
        </p:txBody>
      </p:sp>
      <p:cxnSp>
        <p:nvCxnSpPr>
          <p:cNvPr id="8" name="Straight Connector 7">
            <a:extLst>
              <a:ext uri="{FF2B5EF4-FFF2-40B4-BE49-F238E27FC236}">
                <a16:creationId xmlns:a16="http://schemas.microsoft.com/office/drawing/2014/main" id="{C9903AAE-4B90-24C5-404D-046382728EF4}"/>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4F23266-F998-F4D4-4BE7-CFBF420B1D41}"/>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4448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6394A-D048-460F-4150-970C410B98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2ED66F-14DB-6629-2677-FF6C854481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6C5AC80-58E2-26F0-107E-9225E5FB3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8CE92E-CFD6-4826-CDC7-6558B03BD437}"/>
              </a:ext>
            </a:extLst>
          </p:cNvPr>
          <p:cNvSpPr>
            <a:spLocks noGrp="1"/>
          </p:cNvSpPr>
          <p:nvPr>
            <p:ph type="dt" sz="half" idx="10"/>
          </p:nvPr>
        </p:nvSpPr>
        <p:spPr>
          <a:xfrm>
            <a:off x="838200" y="6356350"/>
            <a:ext cx="2743200" cy="365125"/>
          </a:xfrm>
          <a:prstGeom prst="rect">
            <a:avLst/>
          </a:prstGeom>
        </p:spPr>
        <p:txBody>
          <a:bodyPr/>
          <a:lstStyle/>
          <a:p>
            <a:fld id="{E0D70470-0208-0F43-B978-960D5782D9F1}" type="datetime1">
              <a:rPr lang="en-US" smtClean="0"/>
              <a:t>2/19/2026</a:t>
            </a:fld>
            <a:endParaRPr lang="en-US" dirty="0"/>
          </a:p>
        </p:txBody>
      </p:sp>
      <p:sp>
        <p:nvSpPr>
          <p:cNvPr id="6" name="Footer Placeholder 5">
            <a:extLst>
              <a:ext uri="{FF2B5EF4-FFF2-40B4-BE49-F238E27FC236}">
                <a16:creationId xmlns:a16="http://schemas.microsoft.com/office/drawing/2014/main" id="{339091A0-B582-4D5C-7352-DFAED98D7699}"/>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434195C3-2BE6-1D42-84AF-A9F6878DC413}"/>
              </a:ext>
            </a:extLst>
          </p:cNvPr>
          <p:cNvSpPr>
            <a:spLocks noGrp="1"/>
          </p:cNvSpPr>
          <p:nvPr>
            <p:ph type="sldNum" sz="quarter" idx="12"/>
          </p:nvPr>
        </p:nvSpPr>
        <p:spPr>
          <a:xfrm>
            <a:off x="8610600" y="6356350"/>
            <a:ext cx="2743200" cy="365125"/>
          </a:xfrm>
          <a:prstGeom prst="rect">
            <a:avLst/>
          </a:prstGeom>
        </p:spPr>
        <p:txBody>
          <a:bodyPr/>
          <a:lstStyle/>
          <a:p>
            <a:fld id="{CC057153-B650-4DEB-B370-79DDCFDCE934}" type="slidenum">
              <a:rPr lang="en-US" smtClean="0"/>
              <a:t>‹#›</a:t>
            </a:fld>
            <a:endParaRPr lang="en-US" dirty="0"/>
          </a:p>
        </p:txBody>
      </p:sp>
      <p:cxnSp>
        <p:nvCxnSpPr>
          <p:cNvPr id="8" name="Straight Connector 7">
            <a:extLst>
              <a:ext uri="{FF2B5EF4-FFF2-40B4-BE49-F238E27FC236}">
                <a16:creationId xmlns:a16="http://schemas.microsoft.com/office/drawing/2014/main" id="{7E4E5676-0A26-0E7B-791D-60F4004D00EE}"/>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023DDF-879E-EC03-1488-32508CEDBAA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6841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jp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6A43E0-50EE-575E-DED7-B69607920EB2}"/>
              </a:ext>
            </a:extLst>
          </p:cNvPr>
          <p:cNvPicPr>
            <a:picLocks noChangeAspect="1"/>
          </p:cNvPicPr>
          <p:nvPr/>
        </p:nvPicPr>
        <p:blipFill>
          <a:blip r:embed="rId61"/>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FF09A0C-E537-9B58-A8D4-3475E0508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SLIDE TITLE</a:t>
            </a:r>
          </a:p>
        </p:txBody>
      </p:sp>
      <p:sp>
        <p:nvSpPr>
          <p:cNvPr id="3" name="Text Placeholder 2">
            <a:extLst>
              <a:ext uri="{FF2B5EF4-FFF2-40B4-BE49-F238E27FC236}">
                <a16:creationId xmlns:a16="http://schemas.microsoft.com/office/drawing/2014/main" id="{8E59ED1F-8DDB-7850-0453-D6E8652DFA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BULLET 1</a:t>
            </a:r>
          </a:p>
          <a:p>
            <a:pPr lvl="1"/>
            <a:r>
              <a:rPr lang="en-US" dirty="0"/>
              <a:t>BULLET 2</a:t>
            </a:r>
          </a:p>
          <a:p>
            <a:pPr lvl="2"/>
            <a:r>
              <a:rPr lang="en-US" dirty="0"/>
              <a:t>BULLET 3</a:t>
            </a:r>
          </a:p>
        </p:txBody>
      </p:sp>
    </p:spTree>
    <p:extLst>
      <p:ext uri="{BB962C8B-B14F-4D97-AF65-F5344CB8AC3E}">
        <p14:creationId xmlns:p14="http://schemas.microsoft.com/office/powerpoint/2010/main" val="99390778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6" r:id="rId13"/>
    <p:sldLayoutId id="2147483837" r:id="rId14"/>
    <p:sldLayoutId id="2147483838" r:id="rId15"/>
    <p:sldLayoutId id="2147483815" r:id="rId16"/>
    <p:sldLayoutId id="2147483766" r:id="rId17"/>
    <p:sldLayoutId id="2147483816" r:id="rId18"/>
    <p:sldLayoutId id="2147483765" r:id="rId19"/>
    <p:sldLayoutId id="2147483768" r:id="rId20"/>
    <p:sldLayoutId id="2147483769" r:id="rId21"/>
    <p:sldLayoutId id="2147483771" r:id="rId22"/>
    <p:sldLayoutId id="2147483821"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4"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817" r:id="rId44"/>
    <p:sldLayoutId id="2147483782" r:id="rId45"/>
    <p:sldLayoutId id="2147483798" r:id="rId46"/>
    <p:sldLayoutId id="2147483799" r:id="rId47"/>
    <p:sldLayoutId id="2147483800" r:id="rId48"/>
    <p:sldLayoutId id="2147483801" r:id="rId49"/>
    <p:sldLayoutId id="2147483803" r:id="rId50"/>
    <p:sldLayoutId id="2147483819" r:id="rId51"/>
    <p:sldLayoutId id="2147483820" r:id="rId52"/>
    <p:sldLayoutId id="2147483804" r:id="rId53"/>
    <p:sldLayoutId id="2147483805" r:id="rId54"/>
    <p:sldLayoutId id="2147483806" r:id="rId55"/>
    <p:sldLayoutId id="2147483807" r:id="rId56"/>
    <p:sldLayoutId id="2147483808" r:id="rId57"/>
    <p:sldLayoutId id="2147483812" r:id="rId58"/>
    <p:sldLayoutId id="2147483814" r:id="rId59"/>
  </p:sldLayoutIdLst>
  <p:hf hdr="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5979A-D88A-657F-2786-8741519972FB}"/>
              </a:ext>
            </a:extLst>
          </p:cNvPr>
          <p:cNvSpPr>
            <a:spLocks noGrp="1"/>
          </p:cNvSpPr>
          <p:nvPr>
            <p:ph type="ctrTitle"/>
          </p:nvPr>
        </p:nvSpPr>
        <p:spPr>
          <a:xfrm>
            <a:off x="2753711" y="2423017"/>
            <a:ext cx="9144000" cy="913908"/>
          </a:xfrm>
        </p:spPr>
        <p:txBody>
          <a:bodyPr anchor="b">
            <a:noAutofit/>
          </a:bodyPr>
          <a:lstStyle/>
          <a:p>
            <a:r>
              <a:rPr lang="en-US" dirty="0"/>
              <a:t>Maximize Your ISA Membership: ISA Sign Expo Webinar</a:t>
            </a:r>
          </a:p>
        </p:txBody>
      </p:sp>
      <p:sp>
        <p:nvSpPr>
          <p:cNvPr id="3" name="Subtitle 2">
            <a:extLst>
              <a:ext uri="{FF2B5EF4-FFF2-40B4-BE49-F238E27FC236}">
                <a16:creationId xmlns:a16="http://schemas.microsoft.com/office/drawing/2014/main" id="{A04FB409-E708-4FBB-B9CD-C57308621EE1}"/>
              </a:ext>
            </a:extLst>
          </p:cNvPr>
          <p:cNvSpPr>
            <a:spLocks noGrp="1"/>
          </p:cNvSpPr>
          <p:nvPr>
            <p:ph type="subTitle" idx="1"/>
          </p:nvPr>
        </p:nvSpPr>
        <p:spPr>
          <a:xfrm>
            <a:off x="2753711" y="3429000"/>
            <a:ext cx="9144000" cy="412914"/>
          </a:xfrm>
        </p:spPr>
        <p:txBody>
          <a:bodyPr>
            <a:normAutofit/>
          </a:bodyPr>
          <a:lstStyle/>
          <a:p>
            <a:r>
              <a:rPr lang="en-US" sz="2200"/>
              <a:t>Unlock full benefits and opportunities through ISA membership</a:t>
            </a:r>
          </a:p>
        </p:txBody>
      </p:sp>
      <p:sp>
        <p:nvSpPr>
          <p:cNvPr id="4" name="Footer Placeholder 3">
            <a:extLst>
              <a:ext uri="{FF2B5EF4-FFF2-40B4-BE49-F238E27FC236}">
                <a16:creationId xmlns:a16="http://schemas.microsoft.com/office/drawing/2014/main" id="{C86A300D-8A14-1E8E-2BCF-12BB45D372BD}"/>
              </a:ext>
            </a:extLst>
          </p:cNvPr>
          <p:cNvSpPr>
            <a:spLocks noGrp="1"/>
          </p:cNvSpPr>
          <p:nvPr>
            <p:ph type="ftr" sz="quarter" idx="4294967295"/>
          </p:nvPr>
        </p:nvSpPr>
        <p:spPr/>
        <p:txBody>
          <a:bodyPr anchor="ctr">
            <a:normAutofit fontScale="25000" lnSpcReduction="20000"/>
          </a:bodyPr>
          <a:lstStyle/>
          <a:p>
            <a:pPr>
              <a:lnSpc>
                <a:spcPct val="90000"/>
              </a:lnSpc>
              <a:spcAft>
                <a:spcPts val="600"/>
              </a:spcAft>
            </a:pPr>
            <a:r>
              <a:rPr lang="en-US" sz="500"/>
              <a:t>SAMPLE FOOTER TEXT</a:t>
            </a:r>
          </a:p>
        </p:txBody>
      </p:sp>
      <p:sp>
        <p:nvSpPr>
          <p:cNvPr id="5" name="Date Placeholder 4">
            <a:extLst>
              <a:ext uri="{FF2B5EF4-FFF2-40B4-BE49-F238E27FC236}">
                <a16:creationId xmlns:a16="http://schemas.microsoft.com/office/drawing/2014/main" id="{0BC3378F-A926-D9CC-474B-D003CCDFE79C}"/>
              </a:ext>
            </a:extLst>
          </p:cNvPr>
          <p:cNvSpPr>
            <a:spLocks noGrp="1"/>
          </p:cNvSpPr>
          <p:nvPr>
            <p:ph type="dt" sz="half" idx="4294967295"/>
          </p:nvPr>
        </p:nvSpPr>
        <p:spPr/>
        <p:txBody>
          <a:bodyPr anchor="ctr">
            <a:normAutofit fontScale="25000" lnSpcReduction="20000"/>
          </a:bodyPr>
          <a:lstStyle/>
          <a:p>
            <a:pPr>
              <a:lnSpc>
                <a:spcPct val="90000"/>
              </a:lnSpc>
              <a:spcAft>
                <a:spcPts val="600"/>
              </a:spcAft>
            </a:pPr>
            <a:fld id="{49B045A2-93A3-0245-952F-F70516988491}" type="datetime1">
              <a:rPr lang="en-US" sz="500" smtClean="0"/>
              <a:pPr>
                <a:lnSpc>
                  <a:spcPct val="90000"/>
                </a:lnSpc>
                <a:spcAft>
                  <a:spcPts val="600"/>
                </a:spcAft>
              </a:pPr>
              <a:t>2/19/2026</a:t>
            </a:fld>
            <a:endParaRPr lang="en-US" sz="500"/>
          </a:p>
        </p:txBody>
      </p:sp>
      <p:sp>
        <p:nvSpPr>
          <p:cNvPr id="6" name="Slide Number Placeholder 5">
            <a:extLst>
              <a:ext uri="{FF2B5EF4-FFF2-40B4-BE49-F238E27FC236}">
                <a16:creationId xmlns:a16="http://schemas.microsoft.com/office/drawing/2014/main" id="{BA4E4F54-A08C-FF3B-7D58-2EDB5DDD33E3}"/>
              </a:ext>
            </a:extLst>
          </p:cNvPr>
          <p:cNvSpPr>
            <a:spLocks noGrp="1"/>
          </p:cNvSpPr>
          <p:nvPr>
            <p:ph type="sldNum" sz="quarter" idx="4294967295"/>
          </p:nvPr>
        </p:nvSpPr>
        <p:spPr/>
        <p:txBody>
          <a:bodyPr anchor="ctr">
            <a:normAutofit fontScale="25000" lnSpcReduction="20000"/>
          </a:bodyPr>
          <a:lstStyle/>
          <a:p>
            <a:pPr>
              <a:lnSpc>
                <a:spcPct val="90000"/>
              </a:lnSpc>
              <a:spcAft>
                <a:spcPts val="600"/>
              </a:spcAft>
            </a:pPr>
            <a:fld id="{AEAA3239-9EA4-4A65-A281-97F994456D9F}" type="slidenum">
              <a:rPr lang="en-US" sz="500" smtClean="0"/>
              <a:pPr>
                <a:lnSpc>
                  <a:spcPct val="90000"/>
                </a:lnSpc>
                <a:spcAft>
                  <a:spcPts val="600"/>
                </a:spcAft>
              </a:pPr>
              <a:t>1</a:t>
            </a:fld>
            <a:endParaRPr lang="en-US" sz="500"/>
          </a:p>
        </p:txBody>
      </p:sp>
    </p:spTree>
    <p:extLst>
      <p:ext uri="{BB962C8B-B14F-4D97-AF65-F5344CB8AC3E}">
        <p14:creationId xmlns:p14="http://schemas.microsoft.com/office/powerpoint/2010/main" val="38898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59CD1-703C-1574-0673-581A13C6F93D}"/>
              </a:ext>
            </a:extLst>
          </p:cNvPr>
          <p:cNvSpPr>
            <a:spLocks noGrp="1"/>
          </p:cNvSpPr>
          <p:nvPr>
            <p:ph type="title"/>
          </p:nvPr>
        </p:nvSpPr>
        <p:spPr>
          <a:xfrm>
            <a:off x="7094553" y="634999"/>
            <a:ext cx="4477512" cy="1328932"/>
          </a:xfrm>
        </p:spPr>
        <p:txBody>
          <a:bodyPr anchor="t">
            <a:normAutofit/>
          </a:bodyPr>
          <a:lstStyle/>
          <a:p>
            <a:r>
              <a:rPr lang="en-US" dirty="0"/>
              <a:t>Webinar Goal and Member Value</a:t>
            </a:r>
          </a:p>
        </p:txBody>
      </p:sp>
      <p:sp>
        <p:nvSpPr>
          <p:cNvPr id="7" name="Content Placeholder 6">
            <a:extLst>
              <a:ext uri="{FF2B5EF4-FFF2-40B4-BE49-F238E27FC236}">
                <a16:creationId xmlns:a16="http://schemas.microsoft.com/office/drawing/2014/main" id="{F4F886AB-AB8E-50F0-95E3-AB2673DBEF51}"/>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94553" y="2110570"/>
            <a:ext cx="4477512" cy="4282573"/>
          </a:xfrm>
        </p:spPr>
        <p:txBody>
          <a:bodyPr>
            <a:normAutofit/>
          </a:bodyPr>
          <a:lstStyle/>
          <a:p>
            <a:pPr marL="0" indent="0">
              <a:spcBef>
                <a:spcPts val="2500"/>
              </a:spcBef>
              <a:buFont typeface="Arial" panose="020B0604020202020204" pitchFamily="34" charset="0"/>
              <a:buNone/>
            </a:pPr>
            <a:r>
              <a:rPr lang="en-US" dirty="0"/>
              <a:t>Planning with Intention </a:t>
            </a:r>
          </a:p>
          <a:p>
            <a:pPr marL="0" indent="0">
              <a:spcBef>
                <a:spcPts val="2500"/>
              </a:spcBef>
              <a:buFont typeface="Arial" panose="020B0604020202020204" pitchFamily="34" charset="0"/>
              <a:buNone/>
            </a:pPr>
            <a:r>
              <a:rPr lang="en-US" dirty="0"/>
              <a:t>Member Pricing Benefits</a:t>
            </a:r>
          </a:p>
          <a:p>
            <a:pPr marL="0" indent="0">
              <a:spcBef>
                <a:spcPts val="2500"/>
              </a:spcBef>
              <a:buFont typeface="Arial" panose="020B0604020202020204" pitchFamily="34" charset="0"/>
              <a:buNone/>
            </a:pPr>
            <a:r>
              <a:rPr lang="en-US" dirty="0"/>
              <a:t>Building Peer Connections</a:t>
            </a:r>
          </a:p>
          <a:p>
            <a:pPr marL="0" indent="0">
              <a:spcBef>
                <a:spcPts val="2500"/>
              </a:spcBef>
              <a:buFont typeface="Arial" panose="020B0604020202020204" pitchFamily="34" charset="0"/>
              <a:buNone/>
            </a:pPr>
            <a:r>
              <a:rPr lang="en-US" dirty="0"/>
              <a:t>Post-Event Follow-Through</a:t>
            </a:r>
          </a:p>
        </p:txBody>
      </p:sp>
      <p:sp>
        <p:nvSpPr>
          <p:cNvPr id="5" name="Slide Number Placeholder 4">
            <a:extLst>
              <a:ext uri="{FF2B5EF4-FFF2-40B4-BE49-F238E27FC236}">
                <a16:creationId xmlns:a16="http://schemas.microsoft.com/office/drawing/2014/main" id="{B20EBFCE-C67C-E965-762C-EECE28ADE73C}"/>
              </a:ext>
            </a:extLst>
          </p:cNvPr>
          <p:cNvSpPr>
            <a:spLocks noGrp="1"/>
          </p:cNvSpPr>
          <p:nvPr>
            <p:ph type="sldNum" sz="quarter" idx="12"/>
          </p:nvPr>
        </p:nvSpPr>
        <p:spPr/>
        <p:txBody>
          <a:bodyPr anchor="ctr">
            <a:normAutofit fontScale="25000" lnSpcReduction="20000"/>
          </a:bodyPr>
          <a:lstStyle/>
          <a:p>
            <a:pPr>
              <a:lnSpc>
                <a:spcPct val="90000"/>
              </a:lnSpc>
              <a:spcAft>
                <a:spcPts val="600"/>
              </a:spcAft>
            </a:pPr>
            <a:fld id="{CC057153-B650-4DEB-B370-79DDCFDCE934}" type="slidenum">
              <a:rPr lang="en-US" sz="500" smtClean="0"/>
              <a:pPr>
                <a:lnSpc>
                  <a:spcPct val="90000"/>
                </a:lnSpc>
                <a:spcAft>
                  <a:spcPts val="600"/>
                </a:spcAft>
              </a:pPr>
              <a:t>2</a:t>
            </a:fld>
            <a:endParaRPr lang="en-US" sz="500"/>
          </a:p>
        </p:txBody>
      </p:sp>
      <p:pic>
        <p:nvPicPr>
          <p:cNvPr id="11" name="Picture Placeholder 10">
            <a:extLst>
              <a:ext uri="{FF2B5EF4-FFF2-40B4-BE49-F238E27FC236}">
                <a16:creationId xmlns:a16="http://schemas.microsoft.com/office/drawing/2014/main" id="{97BC0F56-FC04-8E6C-8CCC-035E759E80D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1597" r="21597"/>
          <a:stretch>
            <a:fillRect/>
          </a:stretch>
        </p:blipFill>
        <p:spPr>
          <a:xfrm>
            <a:off x="-95640" y="-1060642"/>
            <a:ext cx="6930866" cy="8134143"/>
          </a:xfrm>
          <a:prstGeom prst="rect">
            <a:avLst/>
          </a:prstGeom>
          <a:blipFill dpi="0" rotWithShape="1">
            <a:blip r:embed="rId4">
              <a:alphaModFix amt="60000"/>
            </a:blip>
            <a:srcRect/>
            <a:stretch>
              <a:fillRect/>
            </a:stretch>
          </a:blipFill>
        </p:spPr>
      </p:pic>
    </p:spTree>
    <p:extLst>
      <p:ext uri="{BB962C8B-B14F-4D97-AF65-F5344CB8AC3E}">
        <p14:creationId xmlns:p14="http://schemas.microsoft.com/office/powerpoint/2010/main" val="22438722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D26ED-FA0B-49C8-E055-81F74F5B84A6}"/>
              </a:ext>
            </a:extLst>
          </p:cNvPr>
          <p:cNvSpPr>
            <a:spLocks noGrp="1"/>
          </p:cNvSpPr>
          <p:nvPr>
            <p:ph type="title"/>
          </p:nvPr>
        </p:nvSpPr>
        <p:spPr>
          <a:xfrm>
            <a:off x="7094553" y="634999"/>
            <a:ext cx="4477512" cy="1328932"/>
          </a:xfrm>
        </p:spPr>
        <p:txBody>
          <a:bodyPr anchor="t">
            <a:normAutofit/>
          </a:bodyPr>
          <a:lstStyle/>
          <a:p>
            <a:r>
              <a:rPr lang="en-US" dirty="0"/>
              <a:t>Intentional Planning for Expo Success</a:t>
            </a:r>
          </a:p>
        </p:txBody>
      </p:sp>
      <p:sp>
        <p:nvSpPr>
          <p:cNvPr id="7" name="Content Placeholder 6">
            <a:extLst>
              <a:ext uri="{FF2B5EF4-FFF2-40B4-BE49-F238E27FC236}">
                <a16:creationId xmlns:a16="http://schemas.microsoft.com/office/drawing/2014/main" id="{EE0220E1-F93B-94DA-4525-FC7B1B78EFD8}"/>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94553" y="2110570"/>
            <a:ext cx="4477512" cy="4282573"/>
          </a:xfrm>
        </p:spPr>
        <p:txBody>
          <a:bodyPr>
            <a:normAutofit/>
          </a:bodyPr>
          <a:lstStyle/>
          <a:p>
            <a:pPr marL="0" indent="0">
              <a:spcBef>
                <a:spcPts val="2500"/>
              </a:spcBef>
              <a:buFont typeface="Arial" panose="020B0604020202020204" pitchFamily="34" charset="0"/>
              <a:buNone/>
            </a:pPr>
            <a:r>
              <a:rPr lang="en-US" dirty="0"/>
              <a:t>Early Commitment</a:t>
            </a:r>
          </a:p>
          <a:p>
            <a:pPr marL="0" indent="0">
              <a:spcBef>
                <a:spcPts val="2500"/>
              </a:spcBef>
              <a:buFont typeface="Arial" panose="020B0604020202020204" pitchFamily="34" charset="0"/>
              <a:buNone/>
            </a:pPr>
            <a:r>
              <a:rPr lang="en-US" dirty="0"/>
              <a:t>Benefits of Intentional Planning</a:t>
            </a:r>
          </a:p>
          <a:p>
            <a:pPr marL="0" indent="0">
              <a:spcBef>
                <a:spcPts val="2500"/>
              </a:spcBef>
              <a:buFont typeface="Arial" panose="020B0604020202020204" pitchFamily="34" charset="0"/>
              <a:buNone/>
            </a:pPr>
            <a:r>
              <a:rPr lang="en-US" dirty="0"/>
              <a:t>Member Discounts Encourage Maximizing Expo Value</a:t>
            </a:r>
          </a:p>
        </p:txBody>
      </p:sp>
      <p:sp>
        <p:nvSpPr>
          <p:cNvPr id="5" name="Slide Number Placeholder 4">
            <a:extLst>
              <a:ext uri="{FF2B5EF4-FFF2-40B4-BE49-F238E27FC236}">
                <a16:creationId xmlns:a16="http://schemas.microsoft.com/office/drawing/2014/main" id="{2FB57CED-13CF-5191-B4CA-4EE2E7795BF2}"/>
              </a:ext>
            </a:extLst>
          </p:cNvPr>
          <p:cNvSpPr>
            <a:spLocks noGrp="1"/>
          </p:cNvSpPr>
          <p:nvPr>
            <p:ph type="sldNum" sz="quarter" idx="4294967295"/>
          </p:nvPr>
        </p:nvSpPr>
        <p:spPr/>
        <p:txBody>
          <a:bodyPr anchor="ctr">
            <a:normAutofit fontScale="25000" lnSpcReduction="20000"/>
          </a:bodyPr>
          <a:lstStyle/>
          <a:p>
            <a:pPr>
              <a:lnSpc>
                <a:spcPct val="90000"/>
              </a:lnSpc>
              <a:spcAft>
                <a:spcPts val="600"/>
              </a:spcAft>
            </a:pPr>
            <a:fld id="{CC057153-B650-4DEB-B370-79DDCFDCE934}" type="slidenum">
              <a:rPr lang="en-US" sz="500" smtClean="0"/>
              <a:pPr>
                <a:lnSpc>
                  <a:spcPct val="90000"/>
                </a:lnSpc>
                <a:spcAft>
                  <a:spcPts val="600"/>
                </a:spcAft>
              </a:pPr>
              <a:t>3</a:t>
            </a:fld>
            <a:endParaRPr lang="en-US" sz="500"/>
          </a:p>
        </p:txBody>
      </p:sp>
      <p:pic>
        <p:nvPicPr>
          <p:cNvPr id="11" name="Picture Placeholder 10">
            <a:extLst>
              <a:ext uri="{FF2B5EF4-FFF2-40B4-BE49-F238E27FC236}">
                <a16:creationId xmlns:a16="http://schemas.microsoft.com/office/drawing/2014/main" id="{0D28CD41-1D2C-85F5-AE40-4D2AB953D01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880" b="10880"/>
          <a:stretch>
            <a:fillRect/>
          </a:stretch>
        </p:blipFill>
        <p:spPr>
          <a:xfrm>
            <a:off x="-334272" y="-1105320"/>
            <a:ext cx="6785313" cy="7963320"/>
          </a:xfrm>
          <a:prstGeom prst="rect">
            <a:avLst/>
          </a:prstGeom>
          <a:blipFill dpi="0" rotWithShape="1">
            <a:blip r:embed="rId4">
              <a:alphaModFix amt="60000"/>
            </a:blip>
            <a:srcRect/>
            <a:stretch>
              <a:fillRect/>
            </a:stretch>
          </a:blipFill>
        </p:spPr>
      </p:pic>
    </p:spTree>
    <p:extLst>
      <p:ext uri="{BB962C8B-B14F-4D97-AF65-F5344CB8AC3E}">
        <p14:creationId xmlns:p14="http://schemas.microsoft.com/office/powerpoint/2010/main" val="18242761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BF574-5B28-D1C4-7ABC-F915D576E172}"/>
              </a:ext>
            </a:extLst>
          </p:cNvPr>
          <p:cNvSpPr>
            <a:spLocks noGrp="1"/>
          </p:cNvSpPr>
          <p:nvPr>
            <p:ph type="title"/>
          </p:nvPr>
        </p:nvSpPr>
        <p:spPr>
          <a:xfrm>
            <a:off x="7094553" y="634999"/>
            <a:ext cx="4477512" cy="1328932"/>
          </a:xfrm>
        </p:spPr>
        <p:txBody>
          <a:bodyPr anchor="t">
            <a:noAutofit/>
          </a:bodyPr>
          <a:lstStyle/>
          <a:p>
            <a:r>
              <a:rPr lang="en-US" dirty="0"/>
              <a:t>Member Pricing Enables Confidence and Participation</a:t>
            </a:r>
          </a:p>
        </p:txBody>
      </p:sp>
      <p:sp>
        <p:nvSpPr>
          <p:cNvPr id="16" name="Footer Placeholder 2">
            <a:extLst>
              <a:ext uri="{FF2B5EF4-FFF2-40B4-BE49-F238E27FC236}">
                <a16:creationId xmlns:a16="http://schemas.microsoft.com/office/drawing/2014/main" id="{A984A5F5-107E-3B8E-E7AF-138294239E55}"/>
              </a:ext>
            </a:extLst>
          </p:cNvPr>
          <p:cNvSpPr>
            <a:spLocks noGrp="1"/>
          </p:cNvSpPr>
          <p:nvPr>
            <p:ph type="ftr" sz="quarter" idx="11"/>
          </p:nvPr>
        </p:nvSpPr>
        <p:spPr>
          <a:xfrm rot="16200000">
            <a:off x="-2067304" y="2231454"/>
            <a:ext cx="4564376" cy="429768"/>
          </a:xfrm>
        </p:spPr>
        <p:txBody>
          <a:bodyPr/>
          <a:lstStyle/>
          <a:p>
            <a:pPr>
              <a:spcAft>
                <a:spcPts val="600"/>
              </a:spcAft>
            </a:pPr>
            <a:r>
              <a:rPr lang="en-US"/>
              <a:t>SAMPLE FOOTER TEXT</a:t>
            </a:r>
          </a:p>
        </p:txBody>
      </p:sp>
      <p:sp>
        <p:nvSpPr>
          <p:cNvPr id="18" name="Date Placeholder 3">
            <a:extLst>
              <a:ext uri="{FF2B5EF4-FFF2-40B4-BE49-F238E27FC236}">
                <a16:creationId xmlns:a16="http://schemas.microsoft.com/office/drawing/2014/main" id="{F633368F-9E09-3322-D280-938030BBB473}"/>
              </a:ext>
            </a:extLst>
          </p:cNvPr>
          <p:cNvSpPr>
            <a:spLocks noGrp="1"/>
          </p:cNvSpPr>
          <p:nvPr>
            <p:ph type="dt" sz="half" idx="10"/>
          </p:nvPr>
        </p:nvSpPr>
        <p:spPr>
          <a:xfrm rot="16200000">
            <a:off x="-531666" y="5260191"/>
            <a:ext cx="1493097" cy="429768"/>
          </a:xfrm>
        </p:spPr>
        <p:txBody>
          <a:bodyPr/>
          <a:lstStyle/>
          <a:p>
            <a:pPr>
              <a:spcAft>
                <a:spcPts val="600"/>
              </a:spcAft>
            </a:pPr>
            <a:fld id="{18FB12C4-D228-0548-ADB4-1A4C8851F4D3}" type="datetime1">
              <a:rPr lang="en-US" smtClean="0"/>
              <a:pPr>
                <a:spcAft>
                  <a:spcPts val="600"/>
                </a:spcAft>
              </a:pPr>
              <a:t>2/19/2026</a:t>
            </a:fld>
            <a:endParaRPr lang="en-US"/>
          </a:p>
        </p:txBody>
      </p:sp>
      <p:sp>
        <p:nvSpPr>
          <p:cNvPr id="7" name="Content Placeholder 6">
            <a:extLst>
              <a:ext uri="{FF2B5EF4-FFF2-40B4-BE49-F238E27FC236}">
                <a16:creationId xmlns:a16="http://schemas.microsoft.com/office/drawing/2014/main" id="{50ADC19A-E369-D3D5-ED3F-4FDA99B784FC}"/>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94553" y="2446338"/>
            <a:ext cx="4477512" cy="4282573"/>
          </a:xfrm>
        </p:spPr>
        <p:txBody>
          <a:bodyPr>
            <a:normAutofit/>
          </a:bodyPr>
          <a:lstStyle/>
          <a:p>
            <a:pPr marL="0" indent="0">
              <a:spcBef>
                <a:spcPts val="2500"/>
              </a:spcBef>
              <a:buFont typeface="Arial" panose="020B0604020202020204" pitchFamily="34" charset="0"/>
              <a:buNone/>
            </a:pPr>
            <a:r>
              <a:rPr lang="en-US" dirty="0"/>
              <a:t>Reduces Hesitation</a:t>
            </a:r>
          </a:p>
          <a:p>
            <a:pPr marL="0" indent="0">
              <a:spcBef>
                <a:spcPts val="2500"/>
              </a:spcBef>
              <a:buFont typeface="Arial" panose="020B0604020202020204" pitchFamily="34" charset="0"/>
              <a:buNone/>
            </a:pPr>
            <a:r>
              <a:rPr lang="en-US" dirty="0"/>
              <a:t>Encourages Full Participation</a:t>
            </a:r>
          </a:p>
          <a:p>
            <a:pPr marL="0" indent="0">
              <a:spcBef>
                <a:spcPts val="2500"/>
              </a:spcBef>
              <a:buFont typeface="Arial" panose="020B0604020202020204" pitchFamily="34" charset="0"/>
              <a:buNone/>
            </a:pPr>
            <a:r>
              <a:rPr lang="en-US" dirty="0"/>
              <a:t>Protects Investment</a:t>
            </a:r>
          </a:p>
        </p:txBody>
      </p:sp>
      <p:pic>
        <p:nvPicPr>
          <p:cNvPr id="17" name="Picture Placeholder 16">
            <a:extLst>
              <a:ext uri="{FF2B5EF4-FFF2-40B4-BE49-F238E27FC236}">
                <a16:creationId xmlns:a16="http://schemas.microsoft.com/office/drawing/2014/main" id="{B92A35FB-F3CF-F082-242C-82EEA11D0FD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4876" r="21597"/>
          <a:stretch>
            <a:fillRect/>
          </a:stretch>
        </p:blipFill>
        <p:spPr>
          <a:xfrm>
            <a:off x="-2" y="-2465624"/>
            <a:ext cx="6617224" cy="10135297"/>
          </a:xfrm>
          <a:prstGeom prst="rect">
            <a:avLst/>
          </a:prstGeom>
          <a:blipFill dpi="0" rotWithShape="1">
            <a:blip r:embed="rId4">
              <a:alphaModFix amt="60000"/>
            </a:blip>
            <a:srcRect/>
            <a:stretch>
              <a:fillRect/>
            </a:stretch>
          </a:blipFill>
        </p:spPr>
      </p:pic>
    </p:spTree>
    <p:extLst>
      <p:ext uri="{BB962C8B-B14F-4D97-AF65-F5344CB8AC3E}">
        <p14:creationId xmlns:p14="http://schemas.microsoft.com/office/powerpoint/2010/main" val="2608135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162C-F9DE-9A3B-4592-D80EA496122C}"/>
              </a:ext>
            </a:extLst>
          </p:cNvPr>
          <p:cNvSpPr>
            <a:spLocks noGrp="1"/>
          </p:cNvSpPr>
          <p:nvPr>
            <p:ph type="title"/>
          </p:nvPr>
        </p:nvSpPr>
        <p:spPr>
          <a:xfrm>
            <a:off x="8148655" y="369823"/>
            <a:ext cx="3363514" cy="1667226"/>
          </a:xfrm>
        </p:spPr>
        <p:txBody>
          <a:bodyPr anchor="t">
            <a:noAutofit/>
          </a:bodyPr>
          <a:lstStyle/>
          <a:p>
            <a:r>
              <a:rPr lang="en-US" dirty="0"/>
              <a:t>Peer Connections Deliver Real Value</a:t>
            </a:r>
          </a:p>
        </p:txBody>
      </p:sp>
      <p:sp>
        <p:nvSpPr>
          <p:cNvPr id="16" name="Footer Placeholder 2">
            <a:extLst>
              <a:ext uri="{FF2B5EF4-FFF2-40B4-BE49-F238E27FC236}">
                <a16:creationId xmlns:a16="http://schemas.microsoft.com/office/drawing/2014/main" id="{89D3ADAD-A5D1-A42E-3B2C-95243A091638}"/>
              </a:ext>
            </a:extLst>
          </p:cNvPr>
          <p:cNvSpPr>
            <a:spLocks noGrp="1"/>
          </p:cNvSpPr>
          <p:nvPr>
            <p:ph type="ftr" sz="quarter" idx="11"/>
          </p:nvPr>
        </p:nvSpPr>
        <p:spPr>
          <a:xfrm rot="16200000">
            <a:off x="-2067304" y="2231454"/>
            <a:ext cx="4564376" cy="429768"/>
          </a:xfrm>
        </p:spPr>
        <p:txBody>
          <a:bodyPr>
            <a:normAutofit/>
          </a:bodyPr>
          <a:lstStyle/>
          <a:p>
            <a:pPr>
              <a:spcAft>
                <a:spcPts val="600"/>
              </a:spcAft>
            </a:pPr>
            <a:r>
              <a:rPr lang="en-US"/>
              <a:t>SAMPLE FOOTER TEXT</a:t>
            </a:r>
          </a:p>
        </p:txBody>
      </p:sp>
      <p:sp>
        <p:nvSpPr>
          <p:cNvPr id="18" name="Date Placeholder 3">
            <a:extLst>
              <a:ext uri="{FF2B5EF4-FFF2-40B4-BE49-F238E27FC236}">
                <a16:creationId xmlns:a16="http://schemas.microsoft.com/office/drawing/2014/main" id="{1F77EFB3-D249-DACD-BDF9-67B59344CE3A}"/>
              </a:ext>
            </a:extLst>
          </p:cNvPr>
          <p:cNvSpPr>
            <a:spLocks noGrp="1"/>
          </p:cNvSpPr>
          <p:nvPr>
            <p:ph type="dt" sz="half" idx="10"/>
          </p:nvPr>
        </p:nvSpPr>
        <p:spPr>
          <a:xfrm rot="16200000">
            <a:off x="-532353" y="5260880"/>
            <a:ext cx="1494474" cy="429768"/>
          </a:xfrm>
        </p:spPr>
        <p:txBody>
          <a:bodyPr>
            <a:normAutofit/>
          </a:bodyPr>
          <a:lstStyle/>
          <a:p>
            <a:pPr>
              <a:spcAft>
                <a:spcPts val="600"/>
              </a:spcAft>
            </a:pPr>
            <a:fld id="{1E1C6775-CD52-A54C-A886-04159AE48FCC}" type="datetime1">
              <a:rPr lang="en-US" smtClean="0"/>
              <a:pPr>
                <a:spcAft>
                  <a:spcPts val="600"/>
                </a:spcAft>
              </a:pPr>
              <a:t>2/19/2026</a:t>
            </a:fld>
            <a:endParaRPr lang="en-US"/>
          </a:p>
        </p:txBody>
      </p:sp>
      <p:sp>
        <p:nvSpPr>
          <p:cNvPr id="20" name="Slide Number Placeholder 4">
            <a:extLst>
              <a:ext uri="{FF2B5EF4-FFF2-40B4-BE49-F238E27FC236}">
                <a16:creationId xmlns:a16="http://schemas.microsoft.com/office/drawing/2014/main" id="{CD7E12BA-6A6C-A5C4-F7BC-6C5832DB17E7}"/>
              </a:ext>
            </a:extLst>
          </p:cNvPr>
          <p:cNvSpPr>
            <a:spLocks noGrp="1"/>
          </p:cNvSpPr>
          <p:nvPr>
            <p:ph type="sldNum" sz="quarter" idx="12"/>
          </p:nvPr>
        </p:nvSpPr>
        <p:spPr>
          <a:xfrm>
            <a:off x="2" y="6492513"/>
            <a:ext cx="429207" cy="365125"/>
          </a:xfrm>
        </p:spPr>
        <p:txBody>
          <a:bodyPr>
            <a:normAutofit/>
          </a:bodyPr>
          <a:lstStyle/>
          <a:p>
            <a:pPr>
              <a:lnSpc>
                <a:spcPct val="90000"/>
              </a:lnSpc>
              <a:spcAft>
                <a:spcPts val="600"/>
              </a:spcAft>
            </a:pPr>
            <a:fld id="{CC057153-B650-4DEB-B370-79DDCFDCE934}" type="slidenum">
              <a:rPr lang="en-US" smtClean="0"/>
              <a:pPr>
                <a:lnSpc>
                  <a:spcPct val="90000"/>
                </a:lnSpc>
                <a:spcAft>
                  <a:spcPts val="600"/>
                </a:spcAft>
              </a:pPr>
              <a:t>5</a:t>
            </a:fld>
            <a:endParaRPr lang="en-US"/>
          </a:p>
        </p:txBody>
      </p:sp>
      <p:sp>
        <p:nvSpPr>
          <p:cNvPr id="7" name="Content Placeholder 6">
            <a:extLst>
              <a:ext uri="{FF2B5EF4-FFF2-40B4-BE49-F238E27FC236}">
                <a16:creationId xmlns:a16="http://schemas.microsoft.com/office/drawing/2014/main" id="{CA8E212C-8121-A000-D107-2A7FAAE19E6F}"/>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212790" y="2633534"/>
            <a:ext cx="3363513" cy="3854643"/>
          </a:xfrm>
        </p:spPr>
        <p:txBody>
          <a:bodyPr>
            <a:normAutofit/>
          </a:bodyPr>
          <a:lstStyle/>
          <a:p>
            <a:pPr marL="0" indent="0">
              <a:spcBef>
                <a:spcPts val="2500"/>
              </a:spcBef>
              <a:buNone/>
            </a:pPr>
            <a:r>
              <a:rPr lang="en-US" dirty="0"/>
              <a:t>Show-floor Conversations Transform </a:t>
            </a:r>
          </a:p>
          <a:p>
            <a:pPr marL="0" indent="0">
              <a:spcBef>
                <a:spcPts val="2500"/>
              </a:spcBef>
              <a:buNone/>
            </a:pPr>
            <a:r>
              <a:rPr lang="en-US" dirty="0"/>
              <a:t>Formal and Informal Discussions</a:t>
            </a:r>
          </a:p>
          <a:p>
            <a:pPr marL="0" indent="0">
              <a:spcBef>
                <a:spcPts val="2500"/>
              </a:spcBef>
              <a:buFont typeface="Arial" panose="020B0604020202020204" pitchFamily="34" charset="0"/>
              <a:buNone/>
            </a:pPr>
            <a:r>
              <a:rPr lang="en-US" dirty="0"/>
              <a:t>Unique Member Connections</a:t>
            </a:r>
          </a:p>
        </p:txBody>
      </p:sp>
      <p:sp>
        <p:nvSpPr>
          <p:cNvPr id="5" name="Slide Number Placeholder 4">
            <a:extLst>
              <a:ext uri="{FF2B5EF4-FFF2-40B4-BE49-F238E27FC236}">
                <a16:creationId xmlns:a16="http://schemas.microsoft.com/office/drawing/2014/main" id="{977A6F79-7EE6-8A2C-9B6F-63E63C7AEF12}"/>
              </a:ext>
            </a:extLst>
          </p:cNvPr>
          <p:cNvSpPr>
            <a:spLocks noGrp="1"/>
          </p:cNvSpPr>
          <p:nvPr>
            <p:ph type="sldNum" sz="quarter" idx="4294967295"/>
          </p:nvPr>
        </p:nvSpPr>
        <p:spPr/>
        <p:txBody>
          <a:bodyPr anchor="ctr">
            <a:normAutofit fontScale="25000" lnSpcReduction="20000"/>
          </a:bodyPr>
          <a:lstStyle/>
          <a:p>
            <a:pPr>
              <a:lnSpc>
                <a:spcPct val="90000"/>
              </a:lnSpc>
              <a:spcAft>
                <a:spcPts val="600"/>
              </a:spcAft>
            </a:pPr>
            <a:fld id="{CC057153-B650-4DEB-B370-79DDCFDCE934}" type="slidenum">
              <a:rPr lang="en-US" sz="100" smtClean="0"/>
              <a:pPr>
                <a:lnSpc>
                  <a:spcPct val="90000"/>
                </a:lnSpc>
                <a:spcAft>
                  <a:spcPts val="600"/>
                </a:spcAft>
              </a:pPr>
              <a:t>5</a:t>
            </a:fld>
            <a:endParaRPr lang="en-US" sz="100"/>
          </a:p>
        </p:txBody>
      </p:sp>
      <p:pic>
        <p:nvPicPr>
          <p:cNvPr id="17" name="Picture Placeholder 16">
            <a:extLst>
              <a:ext uri="{FF2B5EF4-FFF2-40B4-BE49-F238E27FC236}">
                <a16:creationId xmlns:a16="http://schemas.microsoft.com/office/drawing/2014/main" id="{3EA9A0E8-5D4A-86E0-EBB8-613F0DD1CBD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042" r="16042"/>
          <a:stretch>
            <a:fillRect/>
          </a:stretch>
        </p:blipFill>
        <p:spPr>
          <a:xfrm>
            <a:off x="0" y="-240046"/>
            <a:ext cx="7795159" cy="7651227"/>
          </a:xfrm>
          <a:prstGeom prst="rect">
            <a:avLst/>
          </a:prstGeom>
          <a:blipFill dpi="0" rotWithShape="1">
            <a:blip r:embed="rId4">
              <a:alphaModFix amt="60000"/>
            </a:blip>
            <a:srcRect/>
            <a:stretch>
              <a:fillRect/>
            </a:stretch>
          </a:blipFill>
        </p:spPr>
      </p:pic>
    </p:spTree>
    <p:extLst>
      <p:ext uri="{BB962C8B-B14F-4D97-AF65-F5344CB8AC3E}">
        <p14:creationId xmlns:p14="http://schemas.microsoft.com/office/powerpoint/2010/main" val="215350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F088D-60FD-2806-904D-53B878714BBA}"/>
              </a:ext>
            </a:extLst>
          </p:cNvPr>
          <p:cNvSpPr>
            <a:spLocks noGrp="1"/>
          </p:cNvSpPr>
          <p:nvPr>
            <p:ph type="title"/>
          </p:nvPr>
        </p:nvSpPr>
        <p:spPr/>
        <p:txBody>
          <a:bodyPr anchor="t">
            <a:normAutofit/>
          </a:bodyPr>
          <a:lstStyle/>
          <a:p>
            <a:r>
              <a:rPr lang="en-US" dirty="0"/>
              <a:t>Turning Expo Insights into Action</a:t>
            </a:r>
          </a:p>
        </p:txBody>
      </p:sp>
      <p:sp>
        <p:nvSpPr>
          <p:cNvPr id="3" name="Footer Placeholder 2">
            <a:extLst>
              <a:ext uri="{FF2B5EF4-FFF2-40B4-BE49-F238E27FC236}">
                <a16:creationId xmlns:a16="http://schemas.microsoft.com/office/drawing/2014/main" id="{7B77DD2A-0676-C5F7-CDC0-EF5BAE50A31E}"/>
              </a:ext>
            </a:extLst>
          </p:cNvPr>
          <p:cNvSpPr>
            <a:spLocks noGrp="1"/>
          </p:cNvSpPr>
          <p:nvPr>
            <p:ph type="ftr" sz="quarter" idx="11"/>
          </p:nvPr>
        </p:nvSpPr>
        <p:spPr/>
        <p:txBody>
          <a:bodyPr anchor="ctr">
            <a:normAutofit/>
          </a:bodyPr>
          <a:lstStyle/>
          <a:p>
            <a:pPr>
              <a:spcAft>
                <a:spcPts val="600"/>
              </a:spcAft>
            </a:pPr>
            <a:r>
              <a:rPr lang="en-US" dirty="0"/>
              <a:t>SAMPLE FOOTER TEXT</a:t>
            </a:r>
            <a:endParaRPr lang="en-US"/>
          </a:p>
        </p:txBody>
      </p:sp>
      <p:sp>
        <p:nvSpPr>
          <p:cNvPr id="4" name="Date Placeholder 3">
            <a:extLst>
              <a:ext uri="{FF2B5EF4-FFF2-40B4-BE49-F238E27FC236}">
                <a16:creationId xmlns:a16="http://schemas.microsoft.com/office/drawing/2014/main" id="{89F229A2-074A-9EC0-90EF-207376551EB8}"/>
              </a:ext>
            </a:extLst>
          </p:cNvPr>
          <p:cNvSpPr>
            <a:spLocks noGrp="1"/>
          </p:cNvSpPr>
          <p:nvPr>
            <p:ph type="dt" sz="half" idx="10"/>
          </p:nvPr>
        </p:nvSpPr>
        <p:spPr/>
        <p:txBody>
          <a:bodyPr anchor="ctr">
            <a:normAutofit/>
          </a:bodyPr>
          <a:lstStyle/>
          <a:p>
            <a:pPr>
              <a:spcAft>
                <a:spcPts val="600"/>
              </a:spcAft>
            </a:pPr>
            <a:fld id="{FAA6F6B0-7BDB-FB4C-9D76-500FE2DDFD1B}" type="datetime1">
              <a:rPr lang="en-US" smtClean="0"/>
              <a:pPr>
                <a:spcAft>
                  <a:spcPts val="600"/>
                </a:spcAft>
              </a:pPr>
              <a:t>2/19/2026</a:t>
            </a:fld>
            <a:endParaRPr lang="en-US"/>
          </a:p>
        </p:txBody>
      </p:sp>
      <p:sp>
        <p:nvSpPr>
          <p:cNvPr id="5" name="Slide Number Placeholder 4">
            <a:extLst>
              <a:ext uri="{FF2B5EF4-FFF2-40B4-BE49-F238E27FC236}">
                <a16:creationId xmlns:a16="http://schemas.microsoft.com/office/drawing/2014/main" id="{3110FB5C-93A7-EC5F-B1F9-4FE1E854C582}"/>
              </a:ext>
            </a:extLst>
          </p:cNvPr>
          <p:cNvSpPr>
            <a:spLocks noGrp="1"/>
          </p:cNvSpPr>
          <p:nvPr>
            <p:ph type="sldNum" sz="quarter" idx="12"/>
          </p:nvPr>
        </p:nvSpPr>
        <p:spPr/>
        <p:txBody>
          <a:bodyPr anchor="ctr">
            <a:normAutofit fontScale="25000" lnSpcReduction="20000"/>
          </a:bodyPr>
          <a:lstStyle/>
          <a:p>
            <a:pPr>
              <a:spcAft>
                <a:spcPts val="600"/>
              </a:spcAft>
            </a:pPr>
            <a:fld id="{CC057153-B650-4DEB-B370-79DDCFDCE934}" type="slidenum">
              <a:rPr lang="en-US" smtClean="0"/>
              <a:pPr>
                <a:spcAft>
                  <a:spcPts val="600"/>
                </a:spcAft>
              </a:pPr>
              <a:t>6</a:t>
            </a:fld>
            <a:endParaRPr lang="en-US"/>
          </a:p>
        </p:txBody>
      </p:sp>
      <p:sp>
        <p:nvSpPr>
          <p:cNvPr id="7" name="Content Placeholder 6">
            <a:extLst>
              <a:ext uri="{FF2B5EF4-FFF2-40B4-BE49-F238E27FC236}">
                <a16:creationId xmlns:a16="http://schemas.microsoft.com/office/drawing/2014/main" id="{E1E77789-CCE6-C5D8-4F04-7F2D23D69610}"/>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a:bodyPr>
          <a:lstStyle/>
          <a:p>
            <a:pPr marL="0" indent="0">
              <a:spcBef>
                <a:spcPts val="2500"/>
              </a:spcBef>
              <a:buFont typeface="Arial" panose="020B0604020202020204" pitchFamily="34" charset="0"/>
              <a:buNone/>
            </a:pPr>
            <a:r>
              <a:rPr lang="en-US" dirty="0"/>
              <a:t>Importance of Follow-Through</a:t>
            </a:r>
          </a:p>
          <a:p>
            <a:pPr marL="0" indent="0">
              <a:spcBef>
                <a:spcPts val="2500"/>
              </a:spcBef>
              <a:buFont typeface="Arial" panose="020B0604020202020204" pitchFamily="34" charset="0"/>
              <a:buNone/>
            </a:pPr>
            <a:r>
              <a:rPr lang="en-US" dirty="0"/>
              <a:t>Ongoing Conversations</a:t>
            </a:r>
          </a:p>
          <a:p>
            <a:pPr marL="0" indent="0">
              <a:spcBef>
                <a:spcPts val="2500"/>
              </a:spcBef>
              <a:buNone/>
            </a:pPr>
            <a:r>
              <a:rPr lang="en-US" dirty="0"/>
              <a:t>Turning Inspiration into Results</a:t>
            </a:r>
          </a:p>
          <a:p>
            <a:pPr marL="0" indent="0">
              <a:spcBef>
                <a:spcPts val="2500"/>
              </a:spcBef>
              <a:buFont typeface="Arial" panose="020B0604020202020204" pitchFamily="34" charset="0"/>
              <a:buNone/>
            </a:pPr>
            <a:r>
              <a:rPr lang="en-US" dirty="0"/>
              <a:t>Learning, Workforce &amp; Advocacy  Support</a:t>
            </a:r>
          </a:p>
        </p:txBody>
      </p:sp>
      <p:pic>
        <p:nvPicPr>
          <p:cNvPr id="11" name="Picture Placeholder 10">
            <a:extLst>
              <a:ext uri="{FF2B5EF4-FFF2-40B4-BE49-F238E27FC236}">
                <a16:creationId xmlns:a16="http://schemas.microsoft.com/office/drawing/2014/main" id="{C836447A-E32F-1F32-AA77-17EF428BE57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1597" r="21597"/>
          <a:stretch>
            <a:fillRect/>
          </a:stretch>
        </p:blipFill>
        <p:spPr>
          <a:xfrm>
            <a:off x="-2" y="-715435"/>
            <a:ext cx="6453103" cy="7573435"/>
          </a:xfrm>
          <a:prstGeom prst="rect">
            <a:avLst/>
          </a:prstGeom>
          <a:blipFill dpi="0" rotWithShape="1">
            <a:blip r:embed="rId4">
              <a:alphaModFix amt="60000"/>
            </a:blip>
            <a:srcRect/>
            <a:stretch>
              <a:fillRect/>
            </a:stretch>
          </a:blipFill>
        </p:spPr>
      </p:pic>
    </p:spTree>
    <p:extLst>
      <p:ext uri="{BB962C8B-B14F-4D97-AF65-F5344CB8AC3E}">
        <p14:creationId xmlns:p14="http://schemas.microsoft.com/office/powerpoint/2010/main" val="11672546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0E223-5B1A-35DD-61BA-18606BC26FFD}"/>
              </a:ext>
            </a:extLst>
          </p:cNvPr>
          <p:cNvSpPr>
            <a:spLocks noGrp="1"/>
          </p:cNvSpPr>
          <p:nvPr>
            <p:ph type="title"/>
          </p:nvPr>
        </p:nvSpPr>
        <p:spPr>
          <a:xfrm>
            <a:off x="7094553" y="634999"/>
            <a:ext cx="4477512" cy="1328932"/>
          </a:xfrm>
        </p:spPr>
        <p:txBody>
          <a:bodyPr anchor="t">
            <a:noAutofit/>
          </a:bodyPr>
          <a:lstStyle/>
          <a:p>
            <a:r>
              <a:rPr lang="en-US" dirty="0"/>
              <a:t>Maximize Your ISA Membership: ISA Sign Expo</a:t>
            </a:r>
          </a:p>
        </p:txBody>
      </p:sp>
      <p:pic>
        <p:nvPicPr>
          <p:cNvPr id="17" name="Picture Placeholder 16">
            <a:extLst>
              <a:ext uri="{FF2B5EF4-FFF2-40B4-BE49-F238E27FC236}">
                <a16:creationId xmlns:a16="http://schemas.microsoft.com/office/drawing/2014/main" id="{6C968C47-6525-BEE0-C0C7-27E17F8A687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062" r="26061" b="-1"/>
          <a:stretch>
            <a:fillRect/>
          </a:stretch>
        </p:blipFill>
        <p:spPr>
          <a:xfrm>
            <a:off x="0" y="-963070"/>
            <a:ext cx="6664116" cy="7821070"/>
          </a:xfrm>
          <a:prstGeom prst="rect">
            <a:avLst/>
          </a:prstGeom>
          <a:noFill/>
        </p:spPr>
      </p:pic>
      <p:sp>
        <p:nvSpPr>
          <p:cNvPr id="7" name="Content Placeholder 6">
            <a:extLst>
              <a:ext uri="{FF2B5EF4-FFF2-40B4-BE49-F238E27FC236}">
                <a16:creationId xmlns:a16="http://schemas.microsoft.com/office/drawing/2014/main" id="{ABE365F3-4C78-AF29-6882-0F5AB1626577}"/>
              </a:ext>
            </a:extLst>
          </p:cNvPr>
          <p:cNvSpPr>
            <a:spLocks noGrp="1"/>
          </p:cNvSpPr>
          <p:nvPr>
            <p:ph sz="quarter" idx="15"/>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195137" y="2575427"/>
            <a:ext cx="4477512" cy="4282573"/>
          </a:xfrm>
        </p:spPr>
        <p:txBody>
          <a:bodyPr>
            <a:normAutofit/>
          </a:bodyPr>
          <a:lstStyle/>
          <a:p>
            <a:pPr marL="0" indent="0">
              <a:spcBef>
                <a:spcPts val="2500"/>
              </a:spcBef>
              <a:buFont typeface="Arial" panose="020B0604020202020204" pitchFamily="34" charset="0"/>
              <a:buNone/>
            </a:pPr>
            <a:r>
              <a:rPr lang="en-US" dirty="0"/>
              <a:t>Plan for Success</a:t>
            </a:r>
          </a:p>
          <a:p>
            <a:pPr marL="0" indent="0">
              <a:spcBef>
                <a:spcPts val="2500"/>
              </a:spcBef>
              <a:buFont typeface="Arial" panose="020B0604020202020204" pitchFamily="34" charset="0"/>
              <a:buNone/>
            </a:pPr>
            <a:r>
              <a:rPr lang="en-US" dirty="0"/>
              <a:t>Utilize Member Pricing</a:t>
            </a:r>
          </a:p>
          <a:p>
            <a:pPr marL="0" indent="0">
              <a:spcBef>
                <a:spcPts val="2500"/>
              </a:spcBef>
              <a:buFont typeface="Arial" panose="020B0604020202020204" pitchFamily="34" charset="0"/>
              <a:buNone/>
            </a:pPr>
            <a:r>
              <a:rPr lang="en-US" dirty="0"/>
              <a:t>Leverage Peer Connections</a:t>
            </a:r>
          </a:p>
          <a:p>
            <a:pPr marL="0" indent="0">
              <a:spcBef>
                <a:spcPts val="2500"/>
              </a:spcBef>
              <a:buFont typeface="Arial" panose="020B0604020202020204" pitchFamily="34" charset="0"/>
              <a:buNone/>
            </a:pPr>
            <a:r>
              <a:rPr lang="en-US" dirty="0"/>
              <a:t>Turning Sparks into Returns</a:t>
            </a:r>
          </a:p>
          <a:p>
            <a:pPr marL="0" indent="0">
              <a:spcBef>
                <a:spcPts val="2500"/>
              </a:spcBef>
              <a:buFont typeface="Arial" panose="020B0604020202020204" pitchFamily="34" charset="0"/>
              <a:buNone/>
            </a:pPr>
            <a:r>
              <a:rPr lang="en-US" dirty="0"/>
              <a:t> </a:t>
            </a:r>
          </a:p>
        </p:txBody>
      </p:sp>
      <p:sp>
        <p:nvSpPr>
          <p:cNvPr id="5" name="Slide Number Placeholder 4">
            <a:extLst>
              <a:ext uri="{FF2B5EF4-FFF2-40B4-BE49-F238E27FC236}">
                <a16:creationId xmlns:a16="http://schemas.microsoft.com/office/drawing/2014/main" id="{289C8C28-E07A-2322-C137-44606153BF49}"/>
              </a:ext>
            </a:extLst>
          </p:cNvPr>
          <p:cNvSpPr>
            <a:spLocks noGrp="1"/>
          </p:cNvSpPr>
          <p:nvPr>
            <p:ph type="sldNum" sz="quarter" idx="4294967295"/>
          </p:nvPr>
        </p:nvSpPr>
        <p:spPr/>
        <p:txBody>
          <a:bodyPr anchor="ctr">
            <a:normAutofit fontScale="25000" lnSpcReduction="20000"/>
          </a:bodyPr>
          <a:lstStyle/>
          <a:p>
            <a:pPr>
              <a:lnSpc>
                <a:spcPct val="90000"/>
              </a:lnSpc>
              <a:spcAft>
                <a:spcPts val="600"/>
              </a:spcAft>
            </a:pPr>
            <a:fld id="{CC057153-B650-4DEB-B370-79DDCFDCE934}" type="slidenum">
              <a:rPr lang="en-US" sz="500" smtClean="0"/>
              <a:pPr>
                <a:lnSpc>
                  <a:spcPct val="90000"/>
                </a:lnSpc>
                <a:spcAft>
                  <a:spcPts val="600"/>
                </a:spcAft>
              </a:pPr>
              <a:t>7</a:t>
            </a:fld>
            <a:endParaRPr lang="en-US" sz="500"/>
          </a:p>
        </p:txBody>
      </p:sp>
    </p:spTree>
    <p:extLst>
      <p:ext uri="{BB962C8B-B14F-4D97-AF65-F5344CB8AC3E}">
        <p14:creationId xmlns:p14="http://schemas.microsoft.com/office/powerpoint/2010/main" val="18178969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ISE26 PowerPoint Templat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SE26 PowerPoint Template_SRF" id="{5E0253D3-7EEC-194B-9210-5E0511043FD9}" vid="{B28DF77A-30D6-D34C-80F2-2DFF71F4F6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230a4cc-7b6d-4caa-8f24-026224eda1e7" xsi:nil="true"/>
    <lcf76f155ced4ddcb4097134ff3c332f xmlns="ee2a34b1-5aad-45b0-8f30-b9a174e29ae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B3F61E134010469A901126CC165BA2" ma:contentTypeVersion="16" ma:contentTypeDescription="Create a new document." ma:contentTypeScope="" ma:versionID="e5b81048d610910268ef6bc88e2ba23d">
  <xsd:schema xmlns:xsd="http://www.w3.org/2001/XMLSchema" xmlns:xs="http://www.w3.org/2001/XMLSchema" xmlns:p="http://schemas.microsoft.com/office/2006/metadata/properties" xmlns:ns2="ee2a34b1-5aad-45b0-8f30-b9a174e29ae3" xmlns:ns3="6230a4cc-7b6d-4caa-8f24-026224eda1e7" targetNamespace="http://schemas.microsoft.com/office/2006/metadata/properties" ma:root="true" ma:fieldsID="6573ae9d8ebbb38e90682d20163b1f94" ns2:_="" ns3:_="">
    <xsd:import namespace="ee2a34b1-5aad-45b0-8f30-b9a174e29ae3"/>
    <xsd:import namespace="6230a4cc-7b6d-4caa-8f24-026224eda1e7"/>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2a34b1-5aad-45b0-8f30-b9a174e29ae3"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e308feb-b152-4c8b-a1aa-0944e20f372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30a4cc-7b6d-4caa-8f24-026224eda1e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68c0927-77bf-4c02-b0d1-723a862ccb18}" ma:internalName="TaxCatchAll" ma:showField="CatchAllData" ma:web="6230a4cc-7b6d-4caa-8f24-026224eda1e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CEDABF-7176-4A42-8EF9-E5D4DD31FF6C}">
  <ds:schemaRefs>
    <ds:schemaRef ds:uri="http://schemas.microsoft.com/office/2006/documentManagement/types"/>
    <ds:schemaRef ds:uri="http://schemas.microsoft.com/sharepoint/v3"/>
    <ds:schemaRef ds:uri="http://schemas.microsoft.com/office/infopath/2007/PartnerControls"/>
    <ds:schemaRef ds:uri="http://schemas.openxmlformats.org/package/2006/metadata/core-properties"/>
    <ds:schemaRef ds:uri="http://purl.org/dc/elements/1.1/"/>
    <ds:schemaRef ds:uri="230e9df3-be65-4c73-a93b-d1236ebd677e"/>
    <ds:schemaRef ds:uri="16c05727-aa75-4e4a-9b5f-8a80a1165891"/>
    <ds:schemaRef ds:uri="71af3243-3dd4-4a8d-8c0d-dd76da1f02a5"/>
    <ds:schemaRef ds:uri="http://www.w3.org/XML/1998/namespace"/>
    <ds:schemaRef ds:uri="http://schemas.microsoft.com/office/2006/metadata/properties"/>
    <ds:schemaRef ds:uri="http://purl.org/dc/dcmitype/"/>
    <ds:schemaRef ds:uri="http://purl.org/dc/terms/"/>
    <ds:schemaRef ds:uri="6230a4cc-7b6d-4caa-8f24-026224eda1e7"/>
    <ds:schemaRef ds:uri="ee2a34b1-5aad-45b0-8f30-b9a174e29ae3"/>
  </ds:schemaRefs>
</ds:datastoreItem>
</file>

<file path=customXml/itemProps2.xml><?xml version="1.0" encoding="utf-8"?>
<ds:datastoreItem xmlns:ds="http://schemas.openxmlformats.org/officeDocument/2006/customXml" ds:itemID="{D3301439-688F-4D19-B908-B48B62C56078}">
  <ds:schemaRefs>
    <ds:schemaRef ds:uri="http://schemas.microsoft.com/sharepoint/v3/contenttype/forms"/>
  </ds:schemaRefs>
</ds:datastoreItem>
</file>

<file path=customXml/itemProps3.xml><?xml version="1.0" encoding="utf-8"?>
<ds:datastoreItem xmlns:ds="http://schemas.openxmlformats.org/officeDocument/2006/customXml" ds:itemID="{C73B4220-CDB2-419E-8AF2-73F6586BC261}"/>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ISE26 PowerPoint Template (1)</Template>
  <TotalTime>339</TotalTime>
  <Words>552</Words>
  <Application>Microsoft Office PowerPoint</Application>
  <PresentationFormat>Widescreen</PresentationFormat>
  <Paragraphs>59</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Univers Light</vt:lpstr>
      <vt:lpstr>ISE26 PowerPoint Template (1)</vt:lpstr>
      <vt:lpstr>Maximize Your ISA Membership: ISA Sign Expo Webinar</vt:lpstr>
      <vt:lpstr>Webinar Goal and Member Value</vt:lpstr>
      <vt:lpstr>Intentional Planning for Expo Success</vt:lpstr>
      <vt:lpstr>Member Pricing Enables Confidence and Participation</vt:lpstr>
      <vt:lpstr>Peer Connections Deliver Real Value</vt:lpstr>
      <vt:lpstr>Turning Expo Insights into Action</vt:lpstr>
      <vt:lpstr>Maximize Your ISA Membership: ISA Sign Expo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Tabitha Bowen</dc:creator>
  <cp:lastModifiedBy>Tabitha Bowen</cp:lastModifiedBy>
  <cp:revision>2</cp:revision>
  <dcterms:created xsi:type="dcterms:W3CDTF">2025-08-05T03:29:54Z</dcterms:created>
  <dcterms:modified xsi:type="dcterms:W3CDTF">2026-02-19T18:20:43Z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0x010100A0B3F61E134010469A901126CC165BA2</vt:lpwstr>
  </property>
  <property fmtid="{D5CDD505-2E9C-101B-9397-08002B2CF9AE}" pid="3" name="MediaServiceImageTags">
    <vt:lpwstr/>
  </property>
</Properties>
</file>