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67" r:id="rId6"/>
    <p:sldId id="351" r:id="rId7"/>
    <p:sldId id="257" r:id="rId8"/>
    <p:sldId id="268" r:id="rId9"/>
    <p:sldId id="258" r:id="rId10"/>
    <p:sldId id="259" r:id="rId11"/>
    <p:sldId id="260" r:id="rId12"/>
    <p:sldId id="279" r:id="rId13"/>
    <p:sldId id="320" r:id="rId14"/>
    <p:sldId id="261" r:id="rId15"/>
    <p:sldId id="263" r:id="rId16"/>
    <p:sldId id="349" r:id="rId17"/>
    <p:sldId id="264" r:id="rId18"/>
    <p:sldId id="344" r:id="rId19"/>
    <p:sldId id="345" r:id="rId20"/>
    <p:sldId id="346" r:id="rId21"/>
    <p:sldId id="347" r:id="rId22"/>
    <p:sldId id="348" r:id="rId23"/>
    <p:sldId id="265" r:id="rId24"/>
    <p:sldId id="266" r:id="rId25"/>
    <p:sldId id="278" r:id="rId26"/>
    <p:sldId id="269" r:id="rId27"/>
    <p:sldId id="270" r:id="rId28"/>
    <p:sldId id="274" r:id="rId29"/>
    <p:sldId id="275" r:id="rId30"/>
    <p:sldId id="271" r:id="rId31"/>
    <p:sldId id="276" r:id="rId32"/>
    <p:sldId id="277" r:id="rId33"/>
    <p:sldId id="283" r:id="rId34"/>
    <p:sldId id="284" r:id="rId35"/>
    <p:sldId id="285" r:id="rId36"/>
    <p:sldId id="286" r:id="rId37"/>
    <p:sldId id="288" r:id="rId38"/>
    <p:sldId id="289" r:id="rId39"/>
    <p:sldId id="343" r:id="rId40"/>
    <p:sldId id="290" r:id="rId41"/>
    <p:sldId id="291" r:id="rId42"/>
    <p:sldId id="292" r:id="rId43"/>
    <p:sldId id="281" r:id="rId44"/>
    <p:sldId id="333" r:id="rId45"/>
    <p:sldId id="293" r:id="rId46"/>
    <p:sldId id="331" r:id="rId47"/>
    <p:sldId id="287" r:id="rId48"/>
    <p:sldId id="332" r:id="rId49"/>
    <p:sldId id="294" r:id="rId50"/>
    <p:sldId id="336" r:id="rId51"/>
    <p:sldId id="296" r:id="rId52"/>
    <p:sldId id="334" r:id="rId53"/>
    <p:sldId id="295" r:id="rId54"/>
    <p:sldId id="335" r:id="rId55"/>
    <p:sldId id="297" r:id="rId56"/>
    <p:sldId id="350" r:id="rId57"/>
    <p:sldId id="300" r:id="rId58"/>
    <p:sldId id="301" r:id="rId59"/>
    <p:sldId id="321" r:id="rId60"/>
    <p:sldId id="302" r:id="rId61"/>
    <p:sldId id="299" r:id="rId62"/>
    <p:sldId id="303" r:id="rId63"/>
    <p:sldId id="298" r:id="rId64"/>
    <p:sldId id="304" r:id="rId65"/>
    <p:sldId id="342" r:id="rId66"/>
    <p:sldId id="305" r:id="rId67"/>
    <p:sldId id="327" r:id="rId68"/>
    <p:sldId id="307" r:id="rId69"/>
    <p:sldId id="308" r:id="rId70"/>
    <p:sldId id="310" r:id="rId71"/>
    <p:sldId id="309" r:id="rId72"/>
    <p:sldId id="340" r:id="rId73"/>
    <p:sldId id="326" r:id="rId74"/>
    <p:sldId id="315" r:id="rId75"/>
    <p:sldId id="313" r:id="rId76"/>
    <p:sldId id="311" r:id="rId77"/>
    <p:sldId id="312" r:id="rId78"/>
    <p:sldId id="316" r:id="rId79"/>
    <p:sldId id="317" r:id="rId80"/>
    <p:sldId id="318" r:id="rId81"/>
    <p:sldId id="319" r:id="rId82"/>
    <p:sldId id="322" r:id="rId83"/>
    <p:sldId id="323" r:id="rId84"/>
    <p:sldId id="324" r:id="rId85"/>
    <p:sldId id="325" r:id="rId86"/>
    <p:sldId id="328" r:id="rId87"/>
    <p:sldId id="330" r:id="rId88"/>
    <p:sldId id="337" r:id="rId89"/>
    <p:sldId id="329" r:id="rId90"/>
    <p:sldId id="339" r:id="rId91"/>
    <p:sldId id="338" r:id="rId92"/>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98E6EE-B9AB-499C-9EB9-90AB8394D133}" v="2" dt="2025-10-06T18:45:38.0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73" autoAdjust="0"/>
  </p:normalViewPr>
  <p:slideViewPr>
    <p:cSldViewPr snapToGrid="0">
      <p:cViewPr varScale="1">
        <p:scale>
          <a:sx n="93" d="100"/>
          <a:sy n="93" d="100"/>
        </p:scale>
        <p:origin x="1236" y="306"/>
      </p:cViewPr>
      <p:guideLst/>
    </p:cSldViewPr>
  </p:slideViewPr>
  <p:outlineViewPr>
    <p:cViewPr>
      <p:scale>
        <a:sx n="33" d="100"/>
        <a:sy n="33" d="100"/>
      </p:scale>
      <p:origin x="0" y="-1188"/>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theme" Target="theme/theme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microsoft.com/office/2016/11/relationships/changesInfo" Target="changesInfos/changesInfo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presProps" Target="presProps.xml"/><Relationship Id="rId98"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en Harroun" userId="cbc65c95b024404e" providerId="LiveId" clId="{2347E04A-ABBE-416E-9830-C61B669D5C67}"/>
    <pc:docChg chg="custSel delSld modSld">
      <pc:chgData name="Stephen Harroun" userId="cbc65c95b024404e" providerId="LiveId" clId="{2347E04A-ABBE-416E-9830-C61B669D5C67}" dt="2025-10-07T14:37:14.906" v="45" actId="20577"/>
      <pc:docMkLst>
        <pc:docMk/>
      </pc:docMkLst>
      <pc:sldChg chg="modSp mod">
        <pc:chgData name="Stephen Harroun" userId="cbc65c95b024404e" providerId="LiveId" clId="{2347E04A-ABBE-416E-9830-C61B669D5C67}" dt="2025-10-06T18:12:44.775" v="19" actId="20577"/>
        <pc:sldMkLst>
          <pc:docMk/>
          <pc:sldMk cId="4188392911" sldId="292"/>
        </pc:sldMkLst>
        <pc:spChg chg="mod">
          <ac:chgData name="Stephen Harroun" userId="cbc65c95b024404e" providerId="LiveId" clId="{2347E04A-ABBE-416E-9830-C61B669D5C67}" dt="2025-10-06T18:12:44.775" v="19" actId="20577"/>
          <ac:spMkLst>
            <pc:docMk/>
            <pc:sldMk cId="4188392911" sldId="292"/>
            <ac:spMk id="3" creationId="{45CB7E38-A485-3E9A-9ADC-245AC42EDD35}"/>
          </ac:spMkLst>
        </pc:spChg>
      </pc:sldChg>
      <pc:sldChg chg="addSp delSp modSp mod">
        <pc:chgData name="Stephen Harroun" userId="cbc65c95b024404e" providerId="LiveId" clId="{2347E04A-ABBE-416E-9830-C61B669D5C67}" dt="2025-10-06T18:46:42.675" v="34" actId="1076"/>
        <pc:sldMkLst>
          <pc:docMk/>
          <pc:sldMk cId="2611605817" sldId="297"/>
        </pc:sldMkLst>
        <pc:picChg chg="add mod">
          <ac:chgData name="Stephen Harroun" userId="cbc65c95b024404e" providerId="LiveId" clId="{2347E04A-ABBE-416E-9830-C61B669D5C67}" dt="2025-10-06T18:46:02.313" v="31" actId="207"/>
          <ac:picMkLst>
            <pc:docMk/>
            <pc:sldMk cId="2611605817" sldId="297"/>
            <ac:picMk id="4" creationId="{1F6E63CF-B5A9-74BC-C51E-E33278138287}"/>
          </ac:picMkLst>
        </pc:picChg>
        <pc:picChg chg="del">
          <ac:chgData name="Stephen Harroun" userId="cbc65c95b024404e" providerId="LiveId" clId="{2347E04A-ABBE-416E-9830-C61B669D5C67}" dt="2025-10-06T18:45:27.373" v="22" actId="478"/>
          <ac:picMkLst>
            <pc:docMk/>
            <pc:sldMk cId="2611605817" sldId="297"/>
            <ac:picMk id="5" creationId="{0F110D8B-95FE-FECE-8E6F-263474D3B249}"/>
          </ac:picMkLst>
        </pc:picChg>
        <pc:picChg chg="add mod">
          <ac:chgData name="Stephen Harroun" userId="cbc65c95b024404e" providerId="LiveId" clId="{2347E04A-ABBE-416E-9830-C61B669D5C67}" dt="2025-10-06T18:46:42.675" v="34" actId="1076"/>
          <ac:picMkLst>
            <pc:docMk/>
            <pc:sldMk cId="2611605817" sldId="297"/>
            <ac:picMk id="7" creationId="{7D890C83-5515-9599-CAFD-0FBC71DE7483}"/>
          </ac:picMkLst>
        </pc:picChg>
      </pc:sldChg>
      <pc:sldChg chg="del">
        <pc:chgData name="Stephen Harroun" userId="cbc65c95b024404e" providerId="LiveId" clId="{2347E04A-ABBE-416E-9830-C61B669D5C67}" dt="2025-10-06T18:47:02.526" v="35" actId="2696"/>
        <pc:sldMkLst>
          <pc:docMk/>
          <pc:sldMk cId="1464870670" sldId="314"/>
        </pc:sldMkLst>
      </pc:sldChg>
      <pc:sldChg chg="modSp mod">
        <pc:chgData name="Stephen Harroun" userId="cbc65c95b024404e" providerId="LiveId" clId="{2347E04A-ABBE-416E-9830-C61B669D5C67}" dt="2025-10-07T14:37:14.906" v="45" actId="20577"/>
        <pc:sldMkLst>
          <pc:docMk/>
          <pc:sldMk cId="1755386908" sldId="351"/>
        </pc:sldMkLst>
        <pc:spChg chg="mod">
          <ac:chgData name="Stephen Harroun" userId="cbc65c95b024404e" providerId="LiveId" clId="{2347E04A-ABBE-416E-9830-C61B669D5C67}" dt="2025-10-07T14:37:14.906" v="45" actId="20577"/>
          <ac:spMkLst>
            <pc:docMk/>
            <pc:sldMk cId="1755386908" sldId="351"/>
            <ac:spMk id="6" creationId="{42316DFA-C676-E9EF-EEAF-34BE6AA28A59}"/>
          </ac:spMkLst>
        </pc:spChg>
      </pc:sldChg>
    </pc:docChg>
  </pc:docChgLst>
  <pc:docChgLst>
    <pc:chgData name="Stephen Harroun" userId="cbc65c95b024404e" providerId="LiveId" clId="{40AF6DB9-CBF3-480B-AC40-D9F00ABAF4B8}"/>
    <pc:docChg chg="custSel delSld modSld">
      <pc:chgData name="Stephen Harroun" userId="cbc65c95b024404e" providerId="LiveId" clId="{40AF6DB9-CBF3-480B-AC40-D9F00ABAF4B8}" dt="2025-03-31T22:12:38.694" v="13" actId="20577"/>
      <pc:docMkLst>
        <pc:docMk/>
      </pc:docMkLst>
      <pc:sldChg chg="modSp mod">
        <pc:chgData name="Stephen Harroun" userId="cbc65c95b024404e" providerId="LiveId" clId="{40AF6DB9-CBF3-480B-AC40-D9F00ABAF4B8}" dt="2025-03-31T22:12:38.694" v="13" actId="20577"/>
        <pc:sldMkLst>
          <pc:docMk/>
          <pc:sldMk cId="3569454054" sldId="261"/>
        </pc:sldMkLst>
      </pc:sldChg>
      <pc:sldChg chg="modSp mod">
        <pc:chgData name="Stephen Harroun" userId="cbc65c95b024404e" providerId="LiveId" clId="{40AF6DB9-CBF3-480B-AC40-D9F00ABAF4B8}" dt="2025-03-31T22:11:53.973" v="5" actId="20577"/>
        <pc:sldMkLst>
          <pc:docMk/>
          <pc:sldMk cId="3683882594" sldId="265"/>
        </pc:sldMkLst>
      </pc:sldChg>
      <pc:sldChg chg="del">
        <pc:chgData name="Stephen Harroun" userId="cbc65c95b024404e" providerId="LiveId" clId="{40AF6DB9-CBF3-480B-AC40-D9F00ABAF4B8}" dt="2025-03-31T22:09:30.836" v="0" actId="2696"/>
        <pc:sldMkLst>
          <pc:docMk/>
          <pc:sldMk cId="2382598523" sldId="306"/>
        </pc:sldMkLst>
      </pc:sldChg>
    </pc:docChg>
  </pc:docChgLst>
  <pc:docChgLst>
    <pc:chgData name="Stephen Harroun" userId="cbc65c95b024404e" providerId="LiveId" clId="{8CCA6348-FFD4-4C59-BA9C-32E8CBDF0D89}"/>
    <pc:docChg chg="undo custSel addSld delSld modSld sldOrd">
      <pc:chgData name="Stephen Harroun" userId="cbc65c95b024404e" providerId="LiveId" clId="{8CCA6348-FFD4-4C59-BA9C-32E8CBDF0D89}" dt="2025-04-16T12:08:00.786" v="9707" actId="113"/>
      <pc:docMkLst>
        <pc:docMk/>
      </pc:docMkLst>
      <pc:sldChg chg="modSp mod">
        <pc:chgData name="Stephen Harroun" userId="cbc65c95b024404e" providerId="LiveId" clId="{8CCA6348-FFD4-4C59-BA9C-32E8CBDF0D89}" dt="2025-03-29T16:24:35.964" v="128" actId="14100"/>
        <pc:sldMkLst>
          <pc:docMk/>
          <pc:sldMk cId="4041859841" sldId="256"/>
        </pc:sldMkLst>
      </pc:sldChg>
      <pc:sldChg chg="addSp delSp modSp mod ord modAnim">
        <pc:chgData name="Stephen Harroun" userId="cbc65c95b024404e" providerId="LiveId" clId="{8CCA6348-FFD4-4C59-BA9C-32E8CBDF0D89}" dt="2025-04-01T14:19:33.641" v="8752" actId="6549"/>
        <pc:sldMkLst>
          <pc:docMk/>
          <pc:sldMk cId="3657961875" sldId="257"/>
        </pc:sldMkLst>
      </pc:sldChg>
      <pc:sldChg chg="addSp delSp modSp new mod modAnim">
        <pc:chgData name="Stephen Harroun" userId="cbc65c95b024404e" providerId="LiveId" clId="{8CCA6348-FFD4-4C59-BA9C-32E8CBDF0D89}" dt="2025-04-16T12:06:26.102" v="9705"/>
        <pc:sldMkLst>
          <pc:docMk/>
          <pc:sldMk cId="2640185786" sldId="258"/>
        </pc:sldMkLst>
      </pc:sldChg>
      <pc:sldChg chg="addSp delSp modSp new mod">
        <pc:chgData name="Stephen Harroun" userId="cbc65c95b024404e" providerId="LiveId" clId="{8CCA6348-FFD4-4C59-BA9C-32E8CBDF0D89}" dt="2025-04-01T10:16:17.688" v="7388" actId="115"/>
        <pc:sldMkLst>
          <pc:docMk/>
          <pc:sldMk cId="3478502130" sldId="259"/>
        </pc:sldMkLst>
      </pc:sldChg>
      <pc:sldChg chg="addSp delSp modSp new mod">
        <pc:chgData name="Stephen Harroun" userId="cbc65c95b024404e" providerId="LiveId" clId="{8CCA6348-FFD4-4C59-BA9C-32E8CBDF0D89}" dt="2025-03-29T17:30:33.143" v="1783" actId="1076"/>
        <pc:sldMkLst>
          <pc:docMk/>
          <pc:sldMk cId="1041385530" sldId="260"/>
        </pc:sldMkLst>
      </pc:sldChg>
      <pc:sldChg chg="addSp delSp modSp new mod">
        <pc:chgData name="Stephen Harroun" userId="cbc65c95b024404e" providerId="LiveId" clId="{8CCA6348-FFD4-4C59-BA9C-32E8CBDF0D89}" dt="2025-04-01T13:21:59.817" v="8177" actId="478"/>
        <pc:sldMkLst>
          <pc:docMk/>
          <pc:sldMk cId="3569454054" sldId="261"/>
        </pc:sldMkLst>
      </pc:sldChg>
      <pc:sldChg chg="addSp delSp modSp new del mod ord">
        <pc:chgData name="Stephen Harroun" userId="cbc65c95b024404e" providerId="LiveId" clId="{8CCA6348-FFD4-4C59-BA9C-32E8CBDF0D89}" dt="2025-04-01T13:01:12.628" v="7822" actId="2696"/>
        <pc:sldMkLst>
          <pc:docMk/>
          <pc:sldMk cId="3087871288" sldId="262"/>
        </pc:sldMkLst>
      </pc:sldChg>
      <pc:sldChg chg="addSp delSp modSp new mod ord">
        <pc:chgData name="Stephen Harroun" userId="cbc65c95b024404e" providerId="LiveId" clId="{8CCA6348-FFD4-4C59-BA9C-32E8CBDF0D89}" dt="2025-04-01T14:20:20.906" v="8756" actId="1076"/>
        <pc:sldMkLst>
          <pc:docMk/>
          <pc:sldMk cId="2093572363" sldId="263"/>
        </pc:sldMkLst>
      </pc:sldChg>
      <pc:sldChg chg="addSp delSp modSp new mod">
        <pc:chgData name="Stephen Harroun" userId="cbc65c95b024404e" providerId="LiveId" clId="{8CCA6348-FFD4-4C59-BA9C-32E8CBDF0D89}" dt="2025-04-01T13:12:22.435" v="7950" actId="1076"/>
        <pc:sldMkLst>
          <pc:docMk/>
          <pc:sldMk cId="1957861752" sldId="264"/>
        </pc:sldMkLst>
      </pc:sldChg>
      <pc:sldChg chg="addSp delSp modSp new mod">
        <pc:chgData name="Stephen Harroun" userId="cbc65c95b024404e" providerId="LiveId" clId="{8CCA6348-FFD4-4C59-BA9C-32E8CBDF0D89}" dt="2025-04-01T17:32:17.876" v="9195" actId="115"/>
        <pc:sldMkLst>
          <pc:docMk/>
          <pc:sldMk cId="3683882594" sldId="265"/>
        </pc:sldMkLst>
      </pc:sldChg>
      <pc:sldChg chg="addSp delSp modSp new mod">
        <pc:chgData name="Stephen Harroun" userId="cbc65c95b024404e" providerId="LiveId" clId="{8CCA6348-FFD4-4C59-BA9C-32E8CBDF0D89}" dt="2025-04-11T15:03:32.112" v="9392" actId="1076"/>
        <pc:sldMkLst>
          <pc:docMk/>
          <pc:sldMk cId="1357803866" sldId="266"/>
        </pc:sldMkLst>
      </pc:sldChg>
      <pc:sldChg chg="addSp delSp modSp add mod">
        <pc:chgData name="Stephen Harroun" userId="cbc65c95b024404e" providerId="LiveId" clId="{8CCA6348-FFD4-4C59-BA9C-32E8CBDF0D89}" dt="2025-04-01T10:13:54.848" v="7294" actId="20577"/>
        <pc:sldMkLst>
          <pc:docMk/>
          <pc:sldMk cId="2597429131" sldId="267"/>
        </pc:sldMkLst>
      </pc:sldChg>
      <pc:sldChg chg="addSp delSp modSp add mod modAnim">
        <pc:chgData name="Stephen Harroun" userId="cbc65c95b024404e" providerId="LiveId" clId="{8CCA6348-FFD4-4C59-BA9C-32E8CBDF0D89}" dt="2025-04-16T12:08:00.786" v="9707" actId="113"/>
        <pc:sldMkLst>
          <pc:docMk/>
          <pc:sldMk cId="383964001" sldId="268"/>
        </pc:sldMkLst>
      </pc:sldChg>
      <pc:sldChg chg="modSp add mod ord">
        <pc:chgData name="Stephen Harroun" userId="cbc65c95b024404e" providerId="LiveId" clId="{8CCA6348-FFD4-4C59-BA9C-32E8CBDF0D89}" dt="2025-04-01T10:22:40.439" v="7591" actId="20577"/>
        <pc:sldMkLst>
          <pc:docMk/>
          <pc:sldMk cId="3723252001" sldId="269"/>
        </pc:sldMkLst>
      </pc:sldChg>
      <pc:sldChg chg="addSp delSp modSp add mod">
        <pc:chgData name="Stephen Harroun" userId="cbc65c95b024404e" providerId="LiveId" clId="{8CCA6348-FFD4-4C59-BA9C-32E8CBDF0D89}" dt="2025-04-01T13:25:01.722" v="8266" actId="1076"/>
        <pc:sldMkLst>
          <pc:docMk/>
          <pc:sldMk cId="1495843403" sldId="270"/>
        </pc:sldMkLst>
      </pc:sldChg>
      <pc:sldChg chg="addSp delSp modSp add mod ord">
        <pc:chgData name="Stephen Harroun" userId="cbc65c95b024404e" providerId="LiveId" clId="{8CCA6348-FFD4-4C59-BA9C-32E8CBDF0D89}" dt="2025-04-01T13:26:38.519" v="8379" actId="1076"/>
        <pc:sldMkLst>
          <pc:docMk/>
          <pc:sldMk cId="443777675" sldId="271"/>
        </pc:sldMkLst>
      </pc:sldChg>
      <pc:sldChg chg="addSp delSp modSp add del mod ord">
        <pc:chgData name="Stephen Harroun" userId="cbc65c95b024404e" providerId="LiveId" clId="{8CCA6348-FFD4-4C59-BA9C-32E8CBDF0D89}" dt="2025-04-01T13:27:23.945" v="8427" actId="2696"/>
        <pc:sldMkLst>
          <pc:docMk/>
          <pc:sldMk cId="659951491" sldId="272"/>
        </pc:sldMkLst>
      </pc:sldChg>
      <pc:sldChg chg="addSp delSp modSp add del mod">
        <pc:chgData name="Stephen Harroun" userId="cbc65c95b024404e" providerId="LiveId" clId="{8CCA6348-FFD4-4C59-BA9C-32E8CBDF0D89}" dt="2025-03-30T17:18:20.549" v="2710" actId="2696"/>
        <pc:sldMkLst>
          <pc:docMk/>
          <pc:sldMk cId="3175382234" sldId="273"/>
        </pc:sldMkLst>
      </pc:sldChg>
      <pc:sldChg chg="addSp delSp modSp add mod ord">
        <pc:chgData name="Stephen Harroun" userId="cbc65c95b024404e" providerId="LiveId" clId="{8CCA6348-FFD4-4C59-BA9C-32E8CBDF0D89}" dt="2025-04-01T13:25:51.649" v="8322" actId="1076"/>
        <pc:sldMkLst>
          <pc:docMk/>
          <pc:sldMk cId="932191132" sldId="274"/>
        </pc:sldMkLst>
      </pc:sldChg>
      <pc:sldChg chg="addSp delSp modSp add mod">
        <pc:chgData name="Stephen Harroun" userId="cbc65c95b024404e" providerId="LiveId" clId="{8CCA6348-FFD4-4C59-BA9C-32E8CBDF0D89}" dt="2025-04-01T13:26:17.868" v="8352" actId="14100"/>
        <pc:sldMkLst>
          <pc:docMk/>
          <pc:sldMk cId="339071449" sldId="275"/>
        </pc:sldMkLst>
      </pc:sldChg>
      <pc:sldChg chg="addSp delSp modSp add mod">
        <pc:chgData name="Stephen Harroun" userId="cbc65c95b024404e" providerId="LiveId" clId="{8CCA6348-FFD4-4C59-BA9C-32E8CBDF0D89}" dt="2025-04-01T14:27:19.068" v="8921"/>
        <pc:sldMkLst>
          <pc:docMk/>
          <pc:sldMk cId="4251069119" sldId="276"/>
        </pc:sldMkLst>
      </pc:sldChg>
      <pc:sldChg chg="addSp delSp modSp add mod">
        <pc:chgData name="Stephen Harroun" userId="cbc65c95b024404e" providerId="LiveId" clId="{8CCA6348-FFD4-4C59-BA9C-32E8CBDF0D89}" dt="2025-03-29T17:54:22.417" v="1908" actId="1076"/>
        <pc:sldMkLst>
          <pc:docMk/>
          <pc:sldMk cId="2860460980" sldId="277"/>
        </pc:sldMkLst>
      </pc:sldChg>
      <pc:sldChg chg="addSp delSp modSp new mod">
        <pc:chgData name="Stephen Harroun" userId="cbc65c95b024404e" providerId="LiveId" clId="{8CCA6348-FFD4-4C59-BA9C-32E8CBDF0D89}" dt="2025-04-01T17:32:02.562" v="9167" actId="20577"/>
        <pc:sldMkLst>
          <pc:docMk/>
          <pc:sldMk cId="582508707" sldId="278"/>
        </pc:sldMkLst>
      </pc:sldChg>
      <pc:sldChg chg="addSp delSp modSp new mod ord">
        <pc:chgData name="Stephen Harroun" userId="cbc65c95b024404e" providerId="LiveId" clId="{8CCA6348-FFD4-4C59-BA9C-32E8CBDF0D89}" dt="2025-03-31T13:44:02.502" v="5013"/>
        <pc:sldMkLst>
          <pc:docMk/>
          <pc:sldMk cId="620580264" sldId="279"/>
        </pc:sldMkLst>
      </pc:sldChg>
      <pc:sldChg chg="delSp add del mod">
        <pc:chgData name="Stephen Harroun" userId="cbc65c95b024404e" providerId="LiveId" clId="{8CCA6348-FFD4-4C59-BA9C-32E8CBDF0D89}" dt="2025-03-30T17:11:54.337" v="2062" actId="2696"/>
        <pc:sldMkLst>
          <pc:docMk/>
          <pc:sldMk cId="989036774" sldId="280"/>
        </pc:sldMkLst>
      </pc:sldChg>
      <pc:sldChg chg="addSp delSp modSp add mod ord modAnim">
        <pc:chgData name="Stephen Harroun" userId="cbc65c95b024404e" providerId="LiveId" clId="{8CCA6348-FFD4-4C59-BA9C-32E8CBDF0D89}" dt="2025-04-11T14:48:20.304" v="9234"/>
        <pc:sldMkLst>
          <pc:docMk/>
          <pc:sldMk cId="1159411049" sldId="281"/>
        </pc:sldMkLst>
      </pc:sldChg>
      <pc:sldChg chg="addSp delSp modSp add del mod">
        <pc:chgData name="Stephen Harroun" userId="cbc65c95b024404e" providerId="LiveId" clId="{8CCA6348-FFD4-4C59-BA9C-32E8CBDF0D89}" dt="2025-04-01T10:16:25.472" v="7389" actId="2696"/>
        <pc:sldMkLst>
          <pc:docMk/>
          <pc:sldMk cId="1027490302" sldId="282"/>
        </pc:sldMkLst>
      </pc:sldChg>
      <pc:sldChg chg="modSp add mod">
        <pc:chgData name="Stephen Harroun" userId="cbc65c95b024404e" providerId="LiveId" clId="{8CCA6348-FFD4-4C59-BA9C-32E8CBDF0D89}" dt="2025-04-01T10:22:30.417" v="7573" actId="115"/>
        <pc:sldMkLst>
          <pc:docMk/>
          <pc:sldMk cId="775432527" sldId="283"/>
        </pc:sldMkLst>
      </pc:sldChg>
      <pc:sldChg chg="addSp delSp modSp add mod">
        <pc:chgData name="Stephen Harroun" userId="cbc65c95b024404e" providerId="LiveId" clId="{8CCA6348-FFD4-4C59-BA9C-32E8CBDF0D89}" dt="2025-04-01T15:20:44.095" v="9033" actId="478"/>
        <pc:sldMkLst>
          <pc:docMk/>
          <pc:sldMk cId="2970942791" sldId="284"/>
        </pc:sldMkLst>
      </pc:sldChg>
      <pc:sldChg chg="addSp delSp modSp add mod">
        <pc:chgData name="Stephen Harroun" userId="cbc65c95b024404e" providerId="LiveId" clId="{8CCA6348-FFD4-4C59-BA9C-32E8CBDF0D89}" dt="2025-04-01T14:28:24.040" v="8929" actId="1076"/>
        <pc:sldMkLst>
          <pc:docMk/>
          <pc:sldMk cId="2010738597" sldId="285"/>
        </pc:sldMkLst>
      </pc:sldChg>
      <pc:sldChg chg="addSp delSp modSp add mod">
        <pc:chgData name="Stephen Harroun" userId="cbc65c95b024404e" providerId="LiveId" clId="{8CCA6348-FFD4-4C59-BA9C-32E8CBDF0D89}" dt="2025-04-01T14:28:30.947" v="8930" actId="1076"/>
        <pc:sldMkLst>
          <pc:docMk/>
          <pc:sldMk cId="426945613" sldId="286"/>
        </pc:sldMkLst>
      </pc:sldChg>
      <pc:sldChg chg="addSp modSp add mod modAnim">
        <pc:chgData name="Stephen Harroun" userId="cbc65c95b024404e" providerId="LiveId" clId="{8CCA6348-FFD4-4C59-BA9C-32E8CBDF0D89}" dt="2025-04-11T14:49:17.190" v="9240"/>
        <pc:sldMkLst>
          <pc:docMk/>
          <pc:sldMk cId="3864040061" sldId="287"/>
        </pc:sldMkLst>
      </pc:sldChg>
      <pc:sldChg chg="addSp modSp add mod ord">
        <pc:chgData name="Stephen Harroun" userId="cbc65c95b024404e" providerId="LiveId" clId="{8CCA6348-FFD4-4C59-BA9C-32E8CBDF0D89}" dt="2025-04-01T10:22:19.862" v="7550" actId="20577"/>
        <pc:sldMkLst>
          <pc:docMk/>
          <pc:sldMk cId="2648869048" sldId="288"/>
        </pc:sldMkLst>
      </pc:sldChg>
      <pc:sldChg chg="addSp delSp modSp add mod">
        <pc:chgData name="Stephen Harroun" userId="cbc65c95b024404e" providerId="LiveId" clId="{8CCA6348-FFD4-4C59-BA9C-32E8CBDF0D89}" dt="2025-04-01T10:21:08.374" v="7440" actId="1076"/>
        <pc:sldMkLst>
          <pc:docMk/>
          <pc:sldMk cId="1953253850" sldId="289"/>
        </pc:sldMkLst>
      </pc:sldChg>
      <pc:sldChg chg="addSp delSp modSp add mod">
        <pc:chgData name="Stephen Harroun" userId="cbc65c95b024404e" providerId="LiveId" clId="{8CCA6348-FFD4-4C59-BA9C-32E8CBDF0D89}" dt="2025-04-11T15:04:47.272" v="9400" actId="2085"/>
        <pc:sldMkLst>
          <pc:docMk/>
          <pc:sldMk cId="133282253" sldId="290"/>
        </pc:sldMkLst>
      </pc:sldChg>
      <pc:sldChg chg="addSp modSp add mod">
        <pc:chgData name="Stephen Harroun" userId="cbc65c95b024404e" providerId="LiveId" clId="{8CCA6348-FFD4-4C59-BA9C-32E8CBDF0D89}" dt="2025-04-01T13:28:09.337" v="8443" actId="1038"/>
        <pc:sldMkLst>
          <pc:docMk/>
          <pc:sldMk cId="3130363877" sldId="291"/>
        </pc:sldMkLst>
      </pc:sldChg>
      <pc:sldChg chg="addSp delSp modSp add mod ord">
        <pc:chgData name="Stephen Harroun" userId="cbc65c95b024404e" providerId="LiveId" clId="{8CCA6348-FFD4-4C59-BA9C-32E8CBDF0D89}" dt="2025-04-01T15:41:59.987" v="9034" actId="20577"/>
        <pc:sldMkLst>
          <pc:docMk/>
          <pc:sldMk cId="4188392911" sldId="292"/>
        </pc:sldMkLst>
      </pc:sldChg>
      <pc:sldChg chg="addSp delSp modSp add mod modAnim">
        <pc:chgData name="Stephen Harroun" userId="cbc65c95b024404e" providerId="LiveId" clId="{8CCA6348-FFD4-4C59-BA9C-32E8CBDF0D89}" dt="2025-04-11T15:05:16.601" v="9408" actId="1076"/>
        <pc:sldMkLst>
          <pc:docMk/>
          <pc:sldMk cId="4073437117" sldId="293"/>
        </pc:sldMkLst>
      </pc:sldChg>
      <pc:sldChg chg="addSp delSp modSp add mod delAnim modAnim">
        <pc:chgData name="Stephen Harroun" userId="cbc65c95b024404e" providerId="LiveId" clId="{8CCA6348-FFD4-4C59-BA9C-32E8CBDF0D89}" dt="2025-04-11T15:05:25.729" v="9409" actId="1076"/>
        <pc:sldMkLst>
          <pc:docMk/>
          <pc:sldMk cId="2348310263" sldId="294"/>
        </pc:sldMkLst>
      </pc:sldChg>
      <pc:sldChg chg="addSp delSp modSp add mod ord delAnim modAnim">
        <pc:chgData name="Stephen Harroun" userId="cbc65c95b024404e" providerId="LiveId" clId="{8CCA6348-FFD4-4C59-BA9C-32E8CBDF0D89}" dt="2025-04-11T14:50:11.243" v="9254"/>
        <pc:sldMkLst>
          <pc:docMk/>
          <pc:sldMk cId="3324088994" sldId="295"/>
        </pc:sldMkLst>
      </pc:sldChg>
      <pc:sldChg chg="addSp delSp modSp add mod delAnim modAnim">
        <pc:chgData name="Stephen Harroun" userId="cbc65c95b024404e" providerId="LiveId" clId="{8CCA6348-FFD4-4C59-BA9C-32E8CBDF0D89}" dt="2025-04-11T14:49:57.021" v="9250"/>
        <pc:sldMkLst>
          <pc:docMk/>
          <pc:sldMk cId="1547728748" sldId="296"/>
        </pc:sldMkLst>
      </pc:sldChg>
      <pc:sldChg chg="addSp delSp modSp add mod ord">
        <pc:chgData name="Stephen Harroun" userId="cbc65c95b024404e" providerId="LiveId" clId="{8CCA6348-FFD4-4C59-BA9C-32E8CBDF0D89}" dt="2025-04-01T13:31:37.607" v="8505" actId="1076"/>
        <pc:sldMkLst>
          <pc:docMk/>
          <pc:sldMk cId="2611605817" sldId="297"/>
        </pc:sldMkLst>
      </pc:sldChg>
      <pc:sldChg chg="addSp delSp modSp add mod ord delAnim modAnim">
        <pc:chgData name="Stephen Harroun" userId="cbc65c95b024404e" providerId="LiveId" clId="{8CCA6348-FFD4-4C59-BA9C-32E8CBDF0D89}" dt="2025-04-11T14:51:41.843" v="9286"/>
        <pc:sldMkLst>
          <pc:docMk/>
          <pc:sldMk cId="3649558365" sldId="298"/>
        </pc:sldMkLst>
      </pc:sldChg>
      <pc:sldChg chg="addSp delSp modSp add mod ord delAnim modAnim">
        <pc:chgData name="Stephen Harroun" userId="cbc65c95b024404e" providerId="LiveId" clId="{8CCA6348-FFD4-4C59-BA9C-32E8CBDF0D89}" dt="2025-04-11T14:51:19.898" v="9278"/>
        <pc:sldMkLst>
          <pc:docMk/>
          <pc:sldMk cId="2561528282" sldId="299"/>
        </pc:sldMkLst>
      </pc:sldChg>
      <pc:sldChg chg="addSp delSp modSp add mod delAnim modAnim">
        <pc:chgData name="Stephen Harroun" userId="cbc65c95b024404e" providerId="LiveId" clId="{8CCA6348-FFD4-4C59-BA9C-32E8CBDF0D89}" dt="2025-04-11T14:50:35.760" v="9261"/>
        <pc:sldMkLst>
          <pc:docMk/>
          <pc:sldMk cId="4098208798" sldId="300"/>
        </pc:sldMkLst>
      </pc:sldChg>
      <pc:sldChg chg="addSp delSp modSp add mod delAnim modAnim">
        <pc:chgData name="Stephen Harroun" userId="cbc65c95b024404e" providerId="LiveId" clId="{8CCA6348-FFD4-4C59-BA9C-32E8CBDF0D89}" dt="2025-04-11T14:50:49.447" v="9266"/>
        <pc:sldMkLst>
          <pc:docMk/>
          <pc:sldMk cId="3595565221" sldId="301"/>
        </pc:sldMkLst>
      </pc:sldChg>
      <pc:sldChg chg="addSp delSp modSp add mod delAnim modAnim">
        <pc:chgData name="Stephen Harroun" userId="cbc65c95b024404e" providerId="LiveId" clId="{8CCA6348-FFD4-4C59-BA9C-32E8CBDF0D89}" dt="2025-04-11T14:51:09.915" v="9274"/>
        <pc:sldMkLst>
          <pc:docMk/>
          <pc:sldMk cId="3171365390" sldId="302"/>
        </pc:sldMkLst>
      </pc:sldChg>
      <pc:sldChg chg="addSp delSp modSp add mod delAnim modAnim">
        <pc:chgData name="Stephen Harroun" userId="cbc65c95b024404e" providerId="LiveId" clId="{8CCA6348-FFD4-4C59-BA9C-32E8CBDF0D89}" dt="2025-04-11T14:51:31.140" v="9282"/>
        <pc:sldMkLst>
          <pc:docMk/>
          <pc:sldMk cId="1115325073" sldId="303"/>
        </pc:sldMkLst>
      </pc:sldChg>
      <pc:sldChg chg="addSp delSp modSp add mod delAnim modAnim">
        <pc:chgData name="Stephen Harroun" userId="cbc65c95b024404e" providerId="LiveId" clId="{8CCA6348-FFD4-4C59-BA9C-32E8CBDF0D89}" dt="2025-04-11T14:51:53.101" v="9290"/>
        <pc:sldMkLst>
          <pc:docMk/>
          <pc:sldMk cId="3756713324" sldId="304"/>
        </pc:sldMkLst>
      </pc:sldChg>
      <pc:sldChg chg="addSp delSp modSp add mod delAnim modAnim">
        <pc:chgData name="Stephen Harroun" userId="cbc65c95b024404e" providerId="LiveId" clId="{8CCA6348-FFD4-4C59-BA9C-32E8CBDF0D89}" dt="2025-04-11T15:06:13.328" v="9415" actId="1035"/>
        <pc:sldMkLst>
          <pc:docMk/>
          <pc:sldMk cId="2413662608" sldId="305"/>
        </pc:sldMkLst>
      </pc:sldChg>
      <pc:sldChg chg="addSp delSp modSp add mod ord">
        <pc:chgData name="Stephen Harroun" userId="cbc65c95b024404e" providerId="LiveId" clId="{8CCA6348-FFD4-4C59-BA9C-32E8CBDF0D89}" dt="2025-03-31T14:56:59.613" v="6852"/>
        <pc:sldMkLst>
          <pc:docMk/>
          <pc:sldMk cId="2382598523" sldId="306"/>
        </pc:sldMkLst>
      </pc:sldChg>
      <pc:sldChg chg="addSp delSp modSp add mod delAnim modAnim">
        <pc:chgData name="Stephen Harroun" userId="cbc65c95b024404e" providerId="LiveId" clId="{8CCA6348-FFD4-4C59-BA9C-32E8CBDF0D89}" dt="2025-04-11T14:52:35.286" v="9307"/>
        <pc:sldMkLst>
          <pc:docMk/>
          <pc:sldMk cId="1283831431" sldId="307"/>
        </pc:sldMkLst>
      </pc:sldChg>
      <pc:sldChg chg="addSp delSp modSp add mod delAnim modAnim">
        <pc:chgData name="Stephen Harroun" userId="cbc65c95b024404e" providerId="LiveId" clId="{8CCA6348-FFD4-4C59-BA9C-32E8CBDF0D89}" dt="2025-04-11T14:52:44.473" v="9311"/>
        <pc:sldMkLst>
          <pc:docMk/>
          <pc:sldMk cId="1035117765" sldId="308"/>
        </pc:sldMkLst>
      </pc:sldChg>
      <pc:sldChg chg="addSp delSp modSp add mod ord delAnim modAnim">
        <pc:chgData name="Stephen Harroun" userId="cbc65c95b024404e" providerId="LiveId" clId="{8CCA6348-FFD4-4C59-BA9C-32E8CBDF0D89}" dt="2025-04-11T14:53:01.599" v="9319"/>
        <pc:sldMkLst>
          <pc:docMk/>
          <pc:sldMk cId="797157723" sldId="309"/>
        </pc:sldMkLst>
      </pc:sldChg>
      <pc:sldChg chg="addSp delSp modSp add mod delAnim modAnim">
        <pc:chgData name="Stephen Harroun" userId="cbc65c95b024404e" providerId="LiveId" clId="{8CCA6348-FFD4-4C59-BA9C-32E8CBDF0D89}" dt="2025-04-11T14:52:52.523" v="9315"/>
        <pc:sldMkLst>
          <pc:docMk/>
          <pc:sldMk cId="3824648387" sldId="310"/>
        </pc:sldMkLst>
      </pc:sldChg>
      <pc:sldChg chg="addSp delSp modSp add mod delAnim modAnim">
        <pc:chgData name="Stephen Harroun" userId="cbc65c95b024404e" providerId="LiveId" clId="{8CCA6348-FFD4-4C59-BA9C-32E8CBDF0D89}" dt="2025-04-11T14:53:42.272" v="9335"/>
        <pc:sldMkLst>
          <pc:docMk/>
          <pc:sldMk cId="1912594051" sldId="311"/>
        </pc:sldMkLst>
      </pc:sldChg>
      <pc:sldChg chg="addSp delSp modSp add mod delAnim modAnim">
        <pc:chgData name="Stephen Harroun" userId="cbc65c95b024404e" providerId="LiveId" clId="{8CCA6348-FFD4-4C59-BA9C-32E8CBDF0D89}" dt="2025-04-11T14:53:52.561" v="9339"/>
        <pc:sldMkLst>
          <pc:docMk/>
          <pc:sldMk cId="594162742" sldId="312"/>
        </pc:sldMkLst>
      </pc:sldChg>
      <pc:sldChg chg="addSp delSp modSp add mod ord">
        <pc:chgData name="Stephen Harroun" userId="cbc65c95b024404e" providerId="LiveId" clId="{8CCA6348-FFD4-4C59-BA9C-32E8CBDF0D89}" dt="2025-03-30T19:12:49.178" v="4947"/>
        <pc:sldMkLst>
          <pc:docMk/>
          <pc:sldMk cId="517344941" sldId="313"/>
        </pc:sldMkLst>
      </pc:sldChg>
      <pc:sldChg chg="modSp mod">
        <pc:chgData name="Stephen Harroun" userId="cbc65c95b024404e" providerId="LiveId" clId="{8CCA6348-FFD4-4C59-BA9C-32E8CBDF0D89}" dt="2025-04-01T10:23:30.518" v="7655" actId="20577"/>
        <pc:sldMkLst>
          <pc:docMk/>
          <pc:sldMk cId="1464870670" sldId="314"/>
        </pc:sldMkLst>
      </pc:sldChg>
      <pc:sldChg chg="addSp delSp modSp add mod ord delAnim modAnim">
        <pc:chgData name="Stephen Harroun" userId="cbc65c95b024404e" providerId="LiveId" clId="{8CCA6348-FFD4-4C59-BA9C-32E8CBDF0D89}" dt="2025-04-11T14:53:31.577" v="9331"/>
        <pc:sldMkLst>
          <pc:docMk/>
          <pc:sldMk cId="426525631" sldId="315"/>
        </pc:sldMkLst>
      </pc:sldChg>
      <pc:sldChg chg="addSp delSp modSp add mod delAnim modAnim">
        <pc:chgData name="Stephen Harroun" userId="cbc65c95b024404e" providerId="LiveId" clId="{8CCA6348-FFD4-4C59-BA9C-32E8CBDF0D89}" dt="2025-04-11T14:54:02.296" v="9343"/>
        <pc:sldMkLst>
          <pc:docMk/>
          <pc:sldMk cId="2057618501" sldId="316"/>
        </pc:sldMkLst>
      </pc:sldChg>
      <pc:sldChg chg="addSp delSp modSp add mod delAnim modAnim">
        <pc:chgData name="Stephen Harroun" userId="cbc65c95b024404e" providerId="LiveId" clId="{8CCA6348-FFD4-4C59-BA9C-32E8CBDF0D89}" dt="2025-04-11T14:54:13.068" v="9347"/>
        <pc:sldMkLst>
          <pc:docMk/>
          <pc:sldMk cId="2856171070" sldId="317"/>
        </pc:sldMkLst>
      </pc:sldChg>
      <pc:sldChg chg="addSp delSp modSp add mod delAnim modAnim">
        <pc:chgData name="Stephen Harroun" userId="cbc65c95b024404e" providerId="LiveId" clId="{8CCA6348-FFD4-4C59-BA9C-32E8CBDF0D89}" dt="2025-04-11T14:54:23.911" v="9351"/>
        <pc:sldMkLst>
          <pc:docMk/>
          <pc:sldMk cId="68203400" sldId="318"/>
        </pc:sldMkLst>
      </pc:sldChg>
      <pc:sldChg chg="addSp delSp modSp add mod modAnim">
        <pc:chgData name="Stephen Harroun" userId="cbc65c95b024404e" providerId="LiveId" clId="{8CCA6348-FFD4-4C59-BA9C-32E8CBDF0D89}" dt="2025-04-11T14:54:37.549" v="9354"/>
        <pc:sldMkLst>
          <pc:docMk/>
          <pc:sldMk cId="62833805" sldId="319"/>
        </pc:sldMkLst>
      </pc:sldChg>
      <pc:sldChg chg="addSp delSp modSp add mod ord">
        <pc:chgData name="Stephen Harroun" userId="cbc65c95b024404e" providerId="LiveId" clId="{8CCA6348-FFD4-4C59-BA9C-32E8CBDF0D89}" dt="2025-03-30T18:55:20.645" v="4743"/>
        <pc:sldMkLst>
          <pc:docMk/>
          <pc:sldMk cId="496399620" sldId="320"/>
        </pc:sldMkLst>
      </pc:sldChg>
      <pc:sldChg chg="addSp delSp modSp add mod ord delAnim modAnim">
        <pc:chgData name="Stephen Harroun" userId="cbc65c95b024404e" providerId="LiveId" clId="{8CCA6348-FFD4-4C59-BA9C-32E8CBDF0D89}" dt="2025-04-11T14:50:59.295" v="9270"/>
        <pc:sldMkLst>
          <pc:docMk/>
          <pc:sldMk cId="2030567009" sldId="321"/>
        </pc:sldMkLst>
      </pc:sldChg>
      <pc:sldChg chg="addSp delSp modSp add mod delAnim modAnim">
        <pc:chgData name="Stephen Harroun" userId="cbc65c95b024404e" providerId="LiveId" clId="{8CCA6348-FFD4-4C59-BA9C-32E8CBDF0D89}" dt="2025-04-11T14:54:47.058" v="9358"/>
        <pc:sldMkLst>
          <pc:docMk/>
          <pc:sldMk cId="2289317646" sldId="322"/>
        </pc:sldMkLst>
      </pc:sldChg>
      <pc:sldChg chg="addSp delSp modSp add mod delAnim modAnim">
        <pc:chgData name="Stephen Harroun" userId="cbc65c95b024404e" providerId="LiveId" clId="{8CCA6348-FFD4-4C59-BA9C-32E8CBDF0D89}" dt="2025-04-11T14:54:56.888" v="9362"/>
        <pc:sldMkLst>
          <pc:docMk/>
          <pc:sldMk cId="3542955139" sldId="323"/>
        </pc:sldMkLst>
      </pc:sldChg>
      <pc:sldChg chg="addSp delSp modSp add mod modAnim">
        <pc:chgData name="Stephen Harroun" userId="cbc65c95b024404e" providerId="LiveId" clId="{8CCA6348-FFD4-4C59-BA9C-32E8CBDF0D89}" dt="2025-04-11T14:55:04.651" v="9365"/>
        <pc:sldMkLst>
          <pc:docMk/>
          <pc:sldMk cId="2340872061" sldId="324"/>
        </pc:sldMkLst>
      </pc:sldChg>
      <pc:sldChg chg="addSp delSp modSp add mod delAnim modAnim">
        <pc:chgData name="Stephen Harroun" userId="cbc65c95b024404e" providerId="LiveId" clId="{8CCA6348-FFD4-4C59-BA9C-32E8CBDF0D89}" dt="2025-04-11T15:06:47.256" v="9416" actId="1076"/>
        <pc:sldMkLst>
          <pc:docMk/>
          <pc:sldMk cId="320187151" sldId="325"/>
        </pc:sldMkLst>
      </pc:sldChg>
      <pc:sldChg chg="addSp delSp modSp add mod ord delAnim modAnim">
        <pc:chgData name="Stephen Harroun" userId="cbc65c95b024404e" providerId="LiveId" clId="{8CCA6348-FFD4-4C59-BA9C-32E8CBDF0D89}" dt="2025-04-11T14:53:21.752" v="9327"/>
        <pc:sldMkLst>
          <pc:docMk/>
          <pc:sldMk cId="2881903832" sldId="326"/>
        </pc:sldMkLst>
      </pc:sldChg>
      <pc:sldChg chg="addSp delSp modSp add mod ord delAnim modAnim">
        <pc:chgData name="Stephen Harroun" userId="cbc65c95b024404e" providerId="LiveId" clId="{8CCA6348-FFD4-4C59-BA9C-32E8CBDF0D89}" dt="2025-04-11T14:52:26.640" v="9303"/>
        <pc:sldMkLst>
          <pc:docMk/>
          <pc:sldMk cId="657095835" sldId="327"/>
        </pc:sldMkLst>
      </pc:sldChg>
      <pc:sldChg chg="addSp delSp modSp add mod delAnim modAnim">
        <pc:chgData name="Stephen Harroun" userId="cbc65c95b024404e" providerId="LiveId" clId="{8CCA6348-FFD4-4C59-BA9C-32E8CBDF0D89}" dt="2025-04-11T14:55:23.673" v="9373"/>
        <pc:sldMkLst>
          <pc:docMk/>
          <pc:sldMk cId="1078553336" sldId="328"/>
        </pc:sldMkLst>
      </pc:sldChg>
      <pc:sldChg chg="addSp delSp modSp add mod addAnim delAnim modAnim">
        <pc:chgData name="Stephen Harroun" userId="cbc65c95b024404e" providerId="LiveId" clId="{8CCA6348-FFD4-4C59-BA9C-32E8CBDF0D89}" dt="2025-04-11T14:56:04.880" v="9387"/>
        <pc:sldMkLst>
          <pc:docMk/>
          <pc:sldMk cId="3790298625" sldId="329"/>
        </pc:sldMkLst>
      </pc:sldChg>
      <pc:sldChg chg="addSp delSp modSp add mod delAnim modAnim">
        <pc:chgData name="Stephen Harroun" userId="cbc65c95b024404e" providerId="LiveId" clId="{8CCA6348-FFD4-4C59-BA9C-32E8CBDF0D89}" dt="2025-04-11T14:55:34.719" v="9377"/>
        <pc:sldMkLst>
          <pc:docMk/>
          <pc:sldMk cId="1652105259" sldId="330"/>
        </pc:sldMkLst>
      </pc:sldChg>
      <pc:sldChg chg="addSp delSp modSp add mod">
        <pc:chgData name="Stephen Harroun" userId="cbc65c95b024404e" providerId="LiveId" clId="{8CCA6348-FFD4-4C59-BA9C-32E8CBDF0D89}" dt="2025-04-16T12:04:25.515" v="9701" actId="20577"/>
        <pc:sldMkLst>
          <pc:docMk/>
          <pc:sldMk cId="3273792262" sldId="331"/>
        </pc:sldMkLst>
      </pc:sldChg>
      <pc:sldChg chg="addSp delSp modSp mod">
        <pc:chgData name="Stephen Harroun" userId="cbc65c95b024404e" providerId="LiveId" clId="{8CCA6348-FFD4-4C59-BA9C-32E8CBDF0D89}" dt="2025-03-31T15:00:45.131" v="6897" actId="208"/>
        <pc:sldMkLst>
          <pc:docMk/>
          <pc:sldMk cId="4233147595" sldId="332"/>
        </pc:sldMkLst>
      </pc:sldChg>
      <pc:sldChg chg="modSp mod ord">
        <pc:chgData name="Stephen Harroun" userId="cbc65c95b024404e" providerId="LiveId" clId="{8CCA6348-FFD4-4C59-BA9C-32E8CBDF0D89}" dt="2025-04-11T15:05:08.992" v="9407" actId="20577"/>
        <pc:sldMkLst>
          <pc:docMk/>
          <pc:sldMk cId="2321427526" sldId="333"/>
        </pc:sldMkLst>
      </pc:sldChg>
      <pc:sldChg chg="modSp mod">
        <pc:chgData name="Stephen Harroun" userId="cbc65c95b024404e" providerId="LiveId" clId="{8CCA6348-FFD4-4C59-BA9C-32E8CBDF0D89}" dt="2025-04-01T13:29:36.951" v="8459" actId="1076"/>
        <pc:sldMkLst>
          <pc:docMk/>
          <pc:sldMk cId="2837530614" sldId="334"/>
        </pc:sldMkLst>
      </pc:sldChg>
      <pc:sldChg chg="addSp delSp modSp mod">
        <pc:chgData name="Stephen Harroun" userId="cbc65c95b024404e" providerId="LiveId" clId="{8CCA6348-FFD4-4C59-BA9C-32E8CBDF0D89}" dt="2025-03-31T14:56:23.640" v="6848" actId="208"/>
        <pc:sldMkLst>
          <pc:docMk/>
          <pc:sldMk cId="1263445129" sldId="335"/>
        </pc:sldMkLst>
      </pc:sldChg>
      <pc:sldChg chg="addSp modSp mod">
        <pc:chgData name="Stephen Harroun" userId="cbc65c95b024404e" providerId="LiveId" clId="{8CCA6348-FFD4-4C59-BA9C-32E8CBDF0D89}" dt="2025-04-01T13:29:51.545" v="8462"/>
        <pc:sldMkLst>
          <pc:docMk/>
          <pc:sldMk cId="4195948156" sldId="336"/>
        </pc:sldMkLst>
      </pc:sldChg>
      <pc:sldChg chg="modSp mod">
        <pc:chgData name="Stephen Harroun" userId="cbc65c95b024404e" providerId="LiveId" clId="{8CCA6348-FFD4-4C59-BA9C-32E8CBDF0D89}" dt="2025-03-31T14:47:07.143" v="6679" actId="1076"/>
        <pc:sldMkLst>
          <pc:docMk/>
          <pc:sldMk cId="3479741595" sldId="337"/>
        </pc:sldMkLst>
      </pc:sldChg>
      <pc:sldChg chg="addSp delSp modSp add mod ord">
        <pc:chgData name="Stephen Harroun" userId="cbc65c95b024404e" providerId="LiveId" clId="{8CCA6348-FFD4-4C59-BA9C-32E8CBDF0D89}" dt="2025-04-11T15:08:49.298" v="9435" actId="1076"/>
        <pc:sldMkLst>
          <pc:docMk/>
          <pc:sldMk cId="564080280" sldId="338"/>
        </pc:sldMkLst>
      </pc:sldChg>
      <pc:sldChg chg="addSp modSp new mod">
        <pc:chgData name="Stephen Harroun" userId="cbc65c95b024404e" providerId="LiveId" clId="{8CCA6348-FFD4-4C59-BA9C-32E8CBDF0D89}" dt="2025-04-11T15:08:31.989" v="9434" actId="1076"/>
        <pc:sldMkLst>
          <pc:docMk/>
          <pc:sldMk cId="1470713103" sldId="339"/>
        </pc:sldMkLst>
      </pc:sldChg>
      <pc:sldChg chg="addSp delSp modSp new mod ord delAnim modAnim">
        <pc:chgData name="Stephen Harroun" userId="cbc65c95b024404e" providerId="LiveId" clId="{8CCA6348-FFD4-4C59-BA9C-32E8CBDF0D89}" dt="2025-04-11T14:53:10.600" v="9323"/>
        <pc:sldMkLst>
          <pc:docMk/>
          <pc:sldMk cId="679924367" sldId="340"/>
        </pc:sldMkLst>
      </pc:sldChg>
      <pc:sldChg chg="delSp add del mod">
        <pc:chgData name="Stephen Harroun" userId="cbc65c95b024404e" providerId="LiveId" clId="{8CCA6348-FFD4-4C59-BA9C-32E8CBDF0D89}" dt="2025-04-01T10:20:21.125" v="7416" actId="2696"/>
        <pc:sldMkLst>
          <pc:docMk/>
          <pc:sldMk cId="1255317528" sldId="341"/>
        </pc:sldMkLst>
      </pc:sldChg>
      <pc:sldChg chg="addSp delSp modSp add mod delAnim modAnim">
        <pc:chgData name="Stephen Harroun" userId="cbc65c95b024404e" providerId="LiveId" clId="{8CCA6348-FFD4-4C59-BA9C-32E8CBDF0D89}" dt="2025-04-11T15:06:04.720" v="9411" actId="1036"/>
        <pc:sldMkLst>
          <pc:docMk/>
          <pc:sldMk cId="494212512" sldId="342"/>
        </pc:sldMkLst>
      </pc:sldChg>
      <pc:sldChg chg="modSp add mod">
        <pc:chgData name="Stephen Harroun" userId="cbc65c95b024404e" providerId="LiveId" clId="{8CCA6348-FFD4-4C59-BA9C-32E8CBDF0D89}" dt="2025-04-01T13:27:55.562" v="8429" actId="20577"/>
        <pc:sldMkLst>
          <pc:docMk/>
          <pc:sldMk cId="626817710" sldId="343"/>
        </pc:sldMkLst>
      </pc:sldChg>
      <pc:sldChg chg="addSp delSp modSp add mod">
        <pc:chgData name="Stephen Harroun" userId="cbc65c95b024404e" providerId="LiveId" clId="{8CCA6348-FFD4-4C59-BA9C-32E8CBDF0D89}" dt="2025-04-01T13:04:18.879" v="7844" actId="1076"/>
        <pc:sldMkLst>
          <pc:docMk/>
          <pc:sldMk cId="3036743969" sldId="344"/>
        </pc:sldMkLst>
      </pc:sldChg>
      <pc:sldChg chg="new del">
        <pc:chgData name="Stephen Harroun" userId="cbc65c95b024404e" providerId="LiveId" clId="{8CCA6348-FFD4-4C59-BA9C-32E8CBDF0D89}" dt="2025-04-01T12:51:58.049" v="7657" actId="2696"/>
        <pc:sldMkLst>
          <pc:docMk/>
          <pc:sldMk cId="3790047780" sldId="344"/>
        </pc:sldMkLst>
      </pc:sldChg>
      <pc:sldChg chg="addSp delSp modSp add mod">
        <pc:chgData name="Stephen Harroun" userId="cbc65c95b024404e" providerId="LiveId" clId="{8CCA6348-FFD4-4C59-BA9C-32E8CBDF0D89}" dt="2025-04-01T14:21:40.051" v="8762" actId="14100"/>
        <pc:sldMkLst>
          <pc:docMk/>
          <pc:sldMk cId="1240968099" sldId="345"/>
        </pc:sldMkLst>
      </pc:sldChg>
      <pc:sldChg chg="addSp delSp modSp add mod">
        <pc:chgData name="Stephen Harroun" userId="cbc65c95b024404e" providerId="LiveId" clId="{8CCA6348-FFD4-4C59-BA9C-32E8CBDF0D89}" dt="2025-04-11T15:03:09.048" v="9391" actId="27636"/>
        <pc:sldMkLst>
          <pc:docMk/>
          <pc:sldMk cId="2644502755" sldId="346"/>
        </pc:sldMkLst>
      </pc:sldChg>
      <pc:sldChg chg="addSp delSp modSp add mod">
        <pc:chgData name="Stephen Harroun" userId="cbc65c95b024404e" providerId="LiveId" clId="{8CCA6348-FFD4-4C59-BA9C-32E8CBDF0D89}" dt="2025-04-01T13:21:40.207" v="8172" actId="20577"/>
        <pc:sldMkLst>
          <pc:docMk/>
          <pc:sldMk cId="2814646598" sldId="347"/>
        </pc:sldMkLst>
      </pc:sldChg>
      <pc:sldChg chg="addSp delSp modSp add mod">
        <pc:chgData name="Stephen Harroun" userId="cbc65c95b024404e" providerId="LiveId" clId="{8CCA6348-FFD4-4C59-BA9C-32E8CBDF0D89}" dt="2025-04-01T13:21:27.602" v="8170" actId="14100"/>
        <pc:sldMkLst>
          <pc:docMk/>
          <pc:sldMk cId="3706275167" sldId="348"/>
        </pc:sldMkLst>
      </pc:sldChg>
      <pc:sldChg chg="addSp delSp modSp add mod">
        <pc:chgData name="Stephen Harroun" userId="cbc65c95b024404e" providerId="LiveId" clId="{8CCA6348-FFD4-4C59-BA9C-32E8CBDF0D89}" dt="2025-04-01T13:23:45.139" v="8207" actId="1076"/>
        <pc:sldMkLst>
          <pc:docMk/>
          <pc:sldMk cId="860756082" sldId="349"/>
        </pc:sldMkLst>
      </pc:sldChg>
      <pc:sldChg chg="addSp delSp modSp add mod delAnim modAnim">
        <pc:chgData name="Stephen Harroun" userId="cbc65c95b024404e" providerId="LiveId" clId="{8CCA6348-FFD4-4C59-BA9C-32E8CBDF0D89}" dt="2025-04-11T14:50:38.923" v="9262"/>
        <pc:sldMkLst>
          <pc:docMk/>
          <pc:sldMk cId="2506884757" sldId="350"/>
        </pc:sldMkLst>
      </pc:sldChg>
      <pc:sldChg chg="addSp delSp modSp add mod">
        <pc:chgData name="Stephen Harroun" userId="cbc65c95b024404e" providerId="LiveId" clId="{8CCA6348-FFD4-4C59-BA9C-32E8CBDF0D89}" dt="2025-04-01T14:19:24.552" v="8751" actId="1076"/>
        <pc:sldMkLst>
          <pc:docMk/>
          <pc:sldMk cId="1755386908" sldId="351"/>
        </pc:sldMkLst>
      </pc:sldChg>
      <pc:sldChg chg="addSp delSp modSp add del mod">
        <pc:chgData name="Stephen Harroun" userId="cbc65c95b024404e" providerId="LiveId" clId="{8CCA6348-FFD4-4C59-BA9C-32E8CBDF0D89}" dt="2025-04-01T14:10:17.179" v="8552" actId="2696"/>
        <pc:sldMkLst>
          <pc:docMk/>
          <pc:sldMk cId="3341743092" sldId="351"/>
        </pc:sldMkLst>
      </pc:sldChg>
    </pc:docChg>
  </pc:docChgLst>
  <pc:docChgLst>
    <pc:chgData name="Sara Spangler" userId="b2a699de-931a-4d23-85d3-2dfacef33240" providerId="ADAL" clId="{53AD21D7-7B3B-D04F-903B-F36AB2F7CFF1}"/>
    <pc:docChg chg="modMainMaster">
      <pc:chgData name="Sara Spangler" userId="b2a699de-931a-4d23-85d3-2dfacef33240" providerId="ADAL" clId="{53AD21D7-7B3B-D04F-903B-F36AB2F7CFF1}" dt="2025-01-21T20:42:07.857" v="0" actId="14826"/>
      <pc:docMkLst>
        <pc:docMk/>
      </pc:docMkLst>
      <pc:sldMasterChg chg="modSldLayout">
        <pc:chgData name="Sara Spangler" userId="b2a699de-931a-4d23-85d3-2dfacef33240" providerId="ADAL" clId="{53AD21D7-7B3B-D04F-903B-F36AB2F7CFF1}" dt="2025-01-21T20:42:07.857" v="0" actId="14826"/>
        <pc:sldMasterMkLst>
          <pc:docMk/>
          <pc:sldMasterMk cId="2093637768" sldId="2147483648"/>
        </pc:sldMasterMkLst>
        <pc:sldLayoutChg chg="modSp">
          <pc:chgData name="Sara Spangler" userId="b2a699de-931a-4d23-85d3-2dfacef33240" providerId="ADAL" clId="{53AD21D7-7B3B-D04F-903B-F36AB2F7CFF1}" dt="2025-01-21T20:42:07.857" v="0" actId="14826"/>
          <pc:sldLayoutMkLst>
            <pc:docMk/>
            <pc:sldMasterMk cId="2093637768" sldId="2147483648"/>
            <pc:sldLayoutMk cId="221922362" sldId="2147483649"/>
          </pc:sldLayoutMkLst>
        </pc:sldLayoutChg>
      </pc:sldMaster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56FD23D-AC27-4F9D-6362-707CEBF7316C}"/>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545D285-2752-7CED-0D9D-E8DF25087B2F}"/>
              </a:ext>
            </a:extLst>
          </p:cNvPr>
          <p:cNvSpPr>
            <a:spLocks noGrp="1"/>
          </p:cNvSpPr>
          <p:nvPr>
            <p:ph type="ctrTitle"/>
          </p:nvPr>
        </p:nvSpPr>
        <p:spPr>
          <a:xfrm>
            <a:off x="1524000" y="1122363"/>
            <a:ext cx="9144000" cy="2387600"/>
          </a:xfrm>
        </p:spPr>
        <p:txBody>
          <a:bodyPr anchor="b">
            <a:normAutofit/>
          </a:bodyPr>
          <a:lstStyle>
            <a:lvl1pPr algn="ctr">
              <a:defRPr sz="4400" b="1">
                <a:solidFill>
                  <a:schemeClr val="bg1"/>
                </a:solidFill>
                <a:latin typeface="Gotham Medium" panose="02000604030000020004"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3937D6E5-3049-AA21-9EDB-D2D53EE1FC56}"/>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Gotham Medium" panose="0200060403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B58D9F19-06DE-92FB-0AC4-C0820EAEA167}"/>
              </a:ext>
            </a:extLst>
          </p:cNvPr>
          <p:cNvSpPr>
            <a:spLocks noGrp="1"/>
          </p:cNvSpPr>
          <p:nvPr>
            <p:ph type="dt" sz="half" idx="10"/>
          </p:nvPr>
        </p:nvSpPr>
        <p:spPr/>
        <p:txBody>
          <a:bodyPr/>
          <a:lstStyle/>
          <a:p>
            <a:fld id="{DFCCB647-BD14-3248-BD33-61DDB50F577F}" type="datetimeFigureOut">
              <a:rPr lang="en-US" smtClean="0"/>
              <a:t>10/7/2025</a:t>
            </a:fld>
            <a:endParaRPr lang="en-US"/>
          </a:p>
        </p:txBody>
      </p:sp>
      <p:sp>
        <p:nvSpPr>
          <p:cNvPr id="5" name="Footer Placeholder 4">
            <a:extLst>
              <a:ext uri="{FF2B5EF4-FFF2-40B4-BE49-F238E27FC236}">
                <a16:creationId xmlns:a16="http://schemas.microsoft.com/office/drawing/2014/main" id="{D970408A-4A85-2863-B82F-9D2FFA8CE4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87BD6A-5158-4D7A-2E09-7EC33E0ECAC0}"/>
              </a:ext>
            </a:extLst>
          </p:cNvPr>
          <p:cNvSpPr>
            <a:spLocks noGrp="1"/>
          </p:cNvSpPr>
          <p:nvPr>
            <p:ph type="sldNum" sz="quarter" idx="12"/>
          </p:nvPr>
        </p:nvSpPr>
        <p:spPr/>
        <p:txBody>
          <a:bodyPr/>
          <a:lstStyle/>
          <a:p>
            <a:fld id="{DB9A98F3-827B-684B-8CBF-227592BB86A4}" type="slidenum">
              <a:rPr lang="en-US" smtClean="0"/>
              <a:t>‹#›</a:t>
            </a:fld>
            <a:endParaRPr lang="en-US"/>
          </a:p>
        </p:txBody>
      </p:sp>
    </p:spTree>
    <p:extLst>
      <p:ext uri="{BB962C8B-B14F-4D97-AF65-F5344CB8AC3E}">
        <p14:creationId xmlns:p14="http://schemas.microsoft.com/office/powerpoint/2010/main" val="221922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1B29E-7C44-EF55-8E41-AA097C0B75C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9B6A03-8ADF-E22A-94E9-553DF47ED2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C41ED8-9893-EB06-38F8-72BDB1B7FC5A}"/>
              </a:ext>
            </a:extLst>
          </p:cNvPr>
          <p:cNvSpPr>
            <a:spLocks noGrp="1"/>
          </p:cNvSpPr>
          <p:nvPr>
            <p:ph type="dt" sz="half" idx="10"/>
          </p:nvPr>
        </p:nvSpPr>
        <p:spPr/>
        <p:txBody>
          <a:bodyPr/>
          <a:lstStyle/>
          <a:p>
            <a:fld id="{DFCCB647-BD14-3248-BD33-61DDB50F577F}" type="datetimeFigureOut">
              <a:rPr lang="en-US" smtClean="0"/>
              <a:t>10/7/2025</a:t>
            </a:fld>
            <a:endParaRPr lang="en-US"/>
          </a:p>
        </p:txBody>
      </p:sp>
      <p:sp>
        <p:nvSpPr>
          <p:cNvPr id="5" name="Footer Placeholder 4">
            <a:extLst>
              <a:ext uri="{FF2B5EF4-FFF2-40B4-BE49-F238E27FC236}">
                <a16:creationId xmlns:a16="http://schemas.microsoft.com/office/drawing/2014/main" id="{D5A620C4-B392-944D-AF65-CE4771FBDF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CA8BE2-BB0F-ACDB-A96A-516D12C7C4D3}"/>
              </a:ext>
            </a:extLst>
          </p:cNvPr>
          <p:cNvSpPr>
            <a:spLocks noGrp="1"/>
          </p:cNvSpPr>
          <p:nvPr>
            <p:ph type="sldNum" sz="quarter" idx="12"/>
          </p:nvPr>
        </p:nvSpPr>
        <p:spPr/>
        <p:txBody>
          <a:bodyPr/>
          <a:lstStyle/>
          <a:p>
            <a:fld id="{DB9A98F3-827B-684B-8CBF-227592BB86A4}" type="slidenum">
              <a:rPr lang="en-US" smtClean="0"/>
              <a:t>‹#›</a:t>
            </a:fld>
            <a:endParaRPr lang="en-US"/>
          </a:p>
        </p:txBody>
      </p:sp>
    </p:spTree>
    <p:extLst>
      <p:ext uri="{BB962C8B-B14F-4D97-AF65-F5344CB8AC3E}">
        <p14:creationId xmlns:p14="http://schemas.microsoft.com/office/powerpoint/2010/main" val="389337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AEAE2C-569F-DDEE-1F9F-4B9EF3DE12B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2627A5C-8A4B-DFDC-3069-7DEEF2B3E5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8E4321-D4D1-0251-6072-1FA9B4A357EF}"/>
              </a:ext>
            </a:extLst>
          </p:cNvPr>
          <p:cNvSpPr>
            <a:spLocks noGrp="1"/>
          </p:cNvSpPr>
          <p:nvPr>
            <p:ph type="dt" sz="half" idx="10"/>
          </p:nvPr>
        </p:nvSpPr>
        <p:spPr/>
        <p:txBody>
          <a:bodyPr/>
          <a:lstStyle/>
          <a:p>
            <a:fld id="{DFCCB647-BD14-3248-BD33-61DDB50F577F}" type="datetimeFigureOut">
              <a:rPr lang="en-US" smtClean="0"/>
              <a:t>10/7/2025</a:t>
            </a:fld>
            <a:endParaRPr lang="en-US"/>
          </a:p>
        </p:txBody>
      </p:sp>
      <p:sp>
        <p:nvSpPr>
          <p:cNvPr id="5" name="Footer Placeholder 4">
            <a:extLst>
              <a:ext uri="{FF2B5EF4-FFF2-40B4-BE49-F238E27FC236}">
                <a16:creationId xmlns:a16="http://schemas.microsoft.com/office/drawing/2014/main" id="{D10AC5C7-1178-1BA9-AA7F-94A1660545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F3CFAE-9FE1-30AE-F838-8A9FA4237977}"/>
              </a:ext>
            </a:extLst>
          </p:cNvPr>
          <p:cNvSpPr>
            <a:spLocks noGrp="1"/>
          </p:cNvSpPr>
          <p:nvPr>
            <p:ph type="sldNum" sz="quarter" idx="12"/>
          </p:nvPr>
        </p:nvSpPr>
        <p:spPr/>
        <p:txBody>
          <a:bodyPr/>
          <a:lstStyle/>
          <a:p>
            <a:fld id="{DB9A98F3-827B-684B-8CBF-227592BB86A4}" type="slidenum">
              <a:rPr lang="en-US" smtClean="0"/>
              <a:t>‹#›</a:t>
            </a:fld>
            <a:endParaRPr lang="en-US"/>
          </a:p>
        </p:txBody>
      </p:sp>
    </p:spTree>
    <p:extLst>
      <p:ext uri="{BB962C8B-B14F-4D97-AF65-F5344CB8AC3E}">
        <p14:creationId xmlns:p14="http://schemas.microsoft.com/office/powerpoint/2010/main" val="3139155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D33D0E4-65D9-2596-D5DE-8CA0EBE159AA}"/>
              </a:ext>
            </a:extLst>
          </p:cNvPr>
          <p:cNvPicPr>
            <a:picLocks noChangeAspect="1"/>
          </p:cNvPicPr>
          <p:nvPr userDrawn="1"/>
        </p:nvPicPr>
        <p:blipFill>
          <a:blip r:embed="rId2"/>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3F7F1405-A2B5-04E0-4C9A-CC35DD95A9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82341D-9C15-442B-2946-3F26D20B64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E8C013-3E71-1874-8AD0-1B5CEB6892F5}"/>
              </a:ext>
            </a:extLst>
          </p:cNvPr>
          <p:cNvSpPr>
            <a:spLocks noGrp="1"/>
          </p:cNvSpPr>
          <p:nvPr>
            <p:ph type="dt" sz="half" idx="10"/>
          </p:nvPr>
        </p:nvSpPr>
        <p:spPr/>
        <p:txBody>
          <a:bodyPr/>
          <a:lstStyle/>
          <a:p>
            <a:fld id="{DFCCB647-BD14-3248-BD33-61DDB50F577F}" type="datetimeFigureOut">
              <a:rPr lang="en-US" smtClean="0"/>
              <a:t>10/7/2025</a:t>
            </a:fld>
            <a:endParaRPr lang="en-US"/>
          </a:p>
        </p:txBody>
      </p:sp>
      <p:sp>
        <p:nvSpPr>
          <p:cNvPr id="5" name="Footer Placeholder 4">
            <a:extLst>
              <a:ext uri="{FF2B5EF4-FFF2-40B4-BE49-F238E27FC236}">
                <a16:creationId xmlns:a16="http://schemas.microsoft.com/office/drawing/2014/main" id="{58297878-CBF9-ED00-DEC8-53494325B3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675A59-051B-045C-BBC7-78FFBEB10C57}"/>
              </a:ext>
            </a:extLst>
          </p:cNvPr>
          <p:cNvSpPr>
            <a:spLocks noGrp="1"/>
          </p:cNvSpPr>
          <p:nvPr>
            <p:ph type="sldNum" sz="quarter" idx="12"/>
          </p:nvPr>
        </p:nvSpPr>
        <p:spPr/>
        <p:txBody>
          <a:bodyPr/>
          <a:lstStyle/>
          <a:p>
            <a:fld id="{DB9A98F3-827B-684B-8CBF-227592BB86A4}" type="slidenum">
              <a:rPr lang="en-US" smtClean="0"/>
              <a:t>‹#›</a:t>
            </a:fld>
            <a:endParaRPr lang="en-US"/>
          </a:p>
        </p:txBody>
      </p:sp>
    </p:spTree>
    <p:extLst>
      <p:ext uri="{BB962C8B-B14F-4D97-AF65-F5344CB8AC3E}">
        <p14:creationId xmlns:p14="http://schemas.microsoft.com/office/powerpoint/2010/main" val="283473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99073-0C60-F938-2FDC-9C73C2278A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5503903-6F53-9940-B1D1-8D14FEAF22E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C93805-D009-7794-0DCB-1E7BB286C928}"/>
              </a:ext>
            </a:extLst>
          </p:cNvPr>
          <p:cNvSpPr>
            <a:spLocks noGrp="1"/>
          </p:cNvSpPr>
          <p:nvPr>
            <p:ph type="dt" sz="half" idx="10"/>
          </p:nvPr>
        </p:nvSpPr>
        <p:spPr/>
        <p:txBody>
          <a:bodyPr/>
          <a:lstStyle/>
          <a:p>
            <a:fld id="{DFCCB647-BD14-3248-BD33-61DDB50F577F}" type="datetimeFigureOut">
              <a:rPr lang="en-US" smtClean="0"/>
              <a:t>10/7/2025</a:t>
            </a:fld>
            <a:endParaRPr lang="en-US"/>
          </a:p>
        </p:txBody>
      </p:sp>
      <p:sp>
        <p:nvSpPr>
          <p:cNvPr id="5" name="Footer Placeholder 4">
            <a:extLst>
              <a:ext uri="{FF2B5EF4-FFF2-40B4-BE49-F238E27FC236}">
                <a16:creationId xmlns:a16="http://schemas.microsoft.com/office/drawing/2014/main" id="{AEE1CF6E-C0A6-80CD-B8B0-7359675858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55F167-29CC-C4B2-A23D-8F36902105FA}"/>
              </a:ext>
            </a:extLst>
          </p:cNvPr>
          <p:cNvSpPr>
            <a:spLocks noGrp="1"/>
          </p:cNvSpPr>
          <p:nvPr>
            <p:ph type="sldNum" sz="quarter" idx="12"/>
          </p:nvPr>
        </p:nvSpPr>
        <p:spPr/>
        <p:txBody>
          <a:bodyPr/>
          <a:lstStyle/>
          <a:p>
            <a:fld id="{DB9A98F3-827B-684B-8CBF-227592BB86A4}" type="slidenum">
              <a:rPr lang="en-US" smtClean="0"/>
              <a:t>‹#›</a:t>
            </a:fld>
            <a:endParaRPr lang="en-US"/>
          </a:p>
        </p:txBody>
      </p:sp>
    </p:spTree>
    <p:extLst>
      <p:ext uri="{BB962C8B-B14F-4D97-AF65-F5344CB8AC3E}">
        <p14:creationId xmlns:p14="http://schemas.microsoft.com/office/powerpoint/2010/main" val="3181131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426A4-58A1-4548-7637-E1A84AB869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C2240D-3817-3AAA-A4BC-6D9EC6BE3D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43BC8E-BC0A-0D88-3940-9DBD5D3469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C926BEF-CE1A-3EBD-89A6-BFAE4BC6F3BC}"/>
              </a:ext>
            </a:extLst>
          </p:cNvPr>
          <p:cNvSpPr>
            <a:spLocks noGrp="1"/>
          </p:cNvSpPr>
          <p:nvPr>
            <p:ph type="dt" sz="half" idx="10"/>
          </p:nvPr>
        </p:nvSpPr>
        <p:spPr/>
        <p:txBody>
          <a:bodyPr/>
          <a:lstStyle/>
          <a:p>
            <a:fld id="{DFCCB647-BD14-3248-BD33-61DDB50F577F}" type="datetimeFigureOut">
              <a:rPr lang="en-US" smtClean="0"/>
              <a:t>10/7/2025</a:t>
            </a:fld>
            <a:endParaRPr lang="en-US"/>
          </a:p>
        </p:txBody>
      </p:sp>
      <p:sp>
        <p:nvSpPr>
          <p:cNvPr id="6" name="Footer Placeholder 5">
            <a:extLst>
              <a:ext uri="{FF2B5EF4-FFF2-40B4-BE49-F238E27FC236}">
                <a16:creationId xmlns:a16="http://schemas.microsoft.com/office/drawing/2014/main" id="{437ECB87-F203-CB83-4C97-5F53361740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6AF345-CAEC-DFBE-3F6B-E49B1C40F8A3}"/>
              </a:ext>
            </a:extLst>
          </p:cNvPr>
          <p:cNvSpPr>
            <a:spLocks noGrp="1"/>
          </p:cNvSpPr>
          <p:nvPr>
            <p:ph type="sldNum" sz="quarter" idx="12"/>
          </p:nvPr>
        </p:nvSpPr>
        <p:spPr/>
        <p:txBody>
          <a:bodyPr/>
          <a:lstStyle/>
          <a:p>
            <a:fld id="{DB9A98F3-827B-684B-8CBF-227592BB86A4}" type="slidenum">
              <a:rPr lang="en-US" smtClean="0"/>
              <a:t>‹#›</a:t>
            </a:fld>
            <a:endParaRPr lang="en-US"/>
          </a:p>
        </p:txBody>
      </p:sp>
    </p:spTree>
    <p:extLst>
      <p:ext uri="{BB962C8B-B14F-4D97-AF65-F5344CB8AC3E}">
        <p14:creationId xmlns:p14="http://schemas.microsoft.com/office/powerpoint/2010/main" val="34814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E89B5-D7A2-8573-4878-DF31A4F68C5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3AF1C72-EA54-EF79-86A1-495419047C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E9F55C4-3059-73CC-8D5F-BFF13F61886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632DDA0-777D-A213-D42A-9551896AA2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D1EDCCE-0328-83D9-A344-7585894AE8B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5F67DE6-D85F-3F2F-4D7B-9C949DEBAF9B}"/>
              </a:ext>
            </a:extLst>
          </p:cNvPr>
          <p:cNvSpPr>
            <a:spLocks noGrp="1"/>
          </p:cNvSpPr>
          <p:nvPr>
            <p:ph type="dt" sz="half" idx="10"/>
          </p:nvPr>
        </p:nvSpPr>
        <p:spPr/>
        <p:txBody>
          <a:bodyPr/>
          <a:lstStyle/>
          <a:p>
            <a:fld id="{DFCCB647-BD14-3248-BD33-61DDB50F577F}" type="datetimeFigureOut">
              <a:rPr lang="en-US" smtClean="0"/>
              <a:t>10/7/2025</a:t>
            </a:fld>
            <a:endParaRPr lang="en-US"/>
          </a:p>
        </p:txBody>
      </p:sp>
      <p:sp>
        <p:nvSpPr>
          <p:cNvPr id="8" name="Footer Placeholder 7">
            <a:extLst>
              <a:ext uri="{FF2B5EF4-FFF2-40B4-BE49-F238E27FC236}">
                <a16:creationId xmlns:a16="http://schemas.microsoft.com/office/drawing/2014/main" id="{F270DED6-CCA2-B36C-BAE0-118E987F649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7D9F3F3-4F2F-8F43-6A93-D3AE377B07B6}"/>
              </a:ext>
            </a:extLst>
          </p:cNvPr>
          <p:cNvSpPr>
            <a:spLocks noGrp="1"/>
          </p:cNvSpPr>
          <p:nvPr>
            <p:ph type="sldNum" sz="quarter" idx="12"/>
          </p:nvPr>
        </p:nvSpPr>
        <p:spPr/>
        <p:txBody>
          <a:bodyPr/>
          <a:lstStyle/>
          <a:p>
            <a:fld id="{DB9A98F3-827B-684B-8CBF-227592BB86A4}" type="slidenum">
              <a:rPr lang="en-US" smtClean="0"/>
              <a:t>‹#›</a:t>
            </a:fld>
            <a:endParaRPr lang="en-US"/>
          </a:p>
        </p:txBody>
      </p:sp>
    </p:spTree>
    <p:extLst>
      <p:ext uri="{BB962C8B-B14F-4D97-AF65-F5344CB8AC3E}">
        <p14:creationId xmlns:p14="http://schemas.microsoft.com/office/powerpoint/2010/main" val="93147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4BE42-E33C-65F5-27DA-3B9E423BE00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0698E27-8105-03D1-6913-D91EFD72715C}"/>
              </a:ext>
            </a:extLst>
          </p:cNvPr>
          <p:cNvSpPr>
            <a:spLocks noGrp="1"/>
          </p:cNvSpPr>
          <p:nvPr>
            <p:ph type="dt" sz="half" idx="10"/>
          </p:nvPr>
        </p:nvSpPr>
        <p:spPr/>
        <p:txBody>
          <a:bodyPr/>
          <a:lstStyle/>
          <a:p>
            <a:fld id="{DFCCB647-BD14-3248-BD33-61DDB50F577F}" type="datetimeFigureOut">
              <a:rPr lang="en-US" smtClean="0"/>
              <a:t>10/7/2025</a:t>
            </a:fld>
            <a:endParaRPr lang="en-US"/>
          </a:p>
        </p:txBody>
      </p:sp>
      <p:sp>
        <p:nvSpPr>
          <p:cNvPr id="4" name="Footer Placeholder 3">
            <a:extLst>
              <a:ext uri="{FF2B5EF4-FFF2-40B4-BE49-F238E27FC236}">
                <a16:creationId xmlns:a16="http://schemas.microsoft.com/office/drawing/2014/main" id="{945955A7-FBA3-8D77-1AD4-F3EEB42546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8C9BD3B-A3C1-F652-A60F-1D8ECA1788A3}"/>
              </a:ext>
            </a:extLst>
          </p:cNvPr>
          <p:cNvSpPr>
            <a:spLocks noGrp="1"/>
          </p:cNvSpPr>
          <p:nvPr>
            <p:ph type="sldNum" sz="quarter" idx="12"/>
          </p:nvPr>
        </p:nvSpPr>
        <p:spPr/>
        <p:txBody>
          <a:bodyPr/>
          <a:lstStyle/>
          <a:p>
            <a:fld id="{DB9A98F3-827B-684B-8CBF-227592BB86A4}" type="slidenum">
              <a:rPr lang="en-US" smtClean="0"/>
              <a:t>‹#›</a:t>
            </a:fld>
            <a:endParaRPr lang="en-US"/>
          </a:p>
        </p:txBody>
      </p:sp>
    </p:spTree>
    <p:extLst>
      <p:ext uri="{BB962C8B-B14F-4D97-AF65-F5344CB8AC3E}">
        <p14:creationId xmlns:p14="http://schemas.microsoft.com/office/powerpoint/2010/main" val="2547232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2F4F9F-9E90-F4AC-309F-0D85E60F794C}"/>
              </a:ext>
            </a:extLst>
          </p:cNvPr>
          <p:cNvSpPr>
            <a:spLocks noGrp="1"/>
          </p:cNvSpPr>
          <p:nvPr>
            <p:ph type="dt" sz="half" idx="10"/>
          </p:nvPr>
        </p:nvSpPr>
        <p:spPr/>
        <p:txBody>
          <a:bodyPr/>
          <a:lstStyle/>
          <a:p>
            <a:fld id="{DFCCB647-BD14-3248-BD33-61DDB50F577F}" type="datetimeFigureOut">
              <a:rPr lang="en-US" smtClean="0"/>
              <a:t>10/7/2025</a:t>
            </a:fld>
            <a:endParaRPr lang="en-US"/>
          </a:p>
        </p:txBody>
      </p:sp>
      <p:sp>
        <p:nvSpPr>
          <p:cNvPr id="3" name="Footer Placeholder 2">
            <a:extLst>
              <a:ext uri="{FF2B5EF4-FFF2-40B4-BE49-F238E27FC236}">
                <a16:creationId xmlns:a16="http://schemas.microsoft.com/office/drawing/2014/main" id="{05F87A9E-F39A-E481-589B-B3633A3E88E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6D1D938-973F-C12C-666F-41CAC410B71B}"/>
              </a:ext>
            </a:extLst>
          </p:cNvPr>
          <p:cNvSpPr>
            <a:spLocks noGrp="1"/>
          </p:cNvSpPr>
          <p:nvPr>
            <p:ph type="sldNum" sz="quarter" idx="12"/>
          </p:nvPr>
        </p:nvSpPr>
        <p:spPr/>
        <p:txBody>
          <a:bodyPr/>
          <a:lstStyle/>
          <a:p>
            <a:fld id="{DB9A98F3-827B-684B-8CBF-227592BB86A4}" type="slidenum">
              <a:rPr lang="en-US" smtClean="0"/>
              <a:t>‹#›</a:t>
            </a:fld>
            <a:endParaRPr lang="en-US"/>
          </a:p>
        </p:txBody>
      </p:sp>
    </p:spTree>
    <p:extLst>
      <p:ext uri="{BB962C8B-B14F-4D97-AF65-F5344CB8AC3E}">
        <p14:creationId xmlns:p14="http://schemas.microsoft.com/office/powerpoint/2010/main" val="2204440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C4CD1-A2A1-7318-63D1-EC7759B28A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0FCBC62-40FF-D21F-34AB-D5279B4440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BF05765-5327-E286-F30A-7AA8A10F6D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07C159-4298-CB83-3F7D-30C91D520B0F}"/>
              </a:ext>
            </a:extLst>
          </p:cNvPr>
          <p:cNvSpPr>
            <a:spLocks noGrp="1"/>
          </p:cNvSpPr>
          <p:nvPr>
            <p:ph type="dt" sz="half" idx="10"/>
          </p:nvPr>
        </p:nvSpPr>
        <p:spPr/>
        <p:txBody>
          <a:bodyPr/>
          <a:lstStyle/>
          <a:p>
            <a:fld id="{DFCCB647-BD14-3248-BD33-61DDB50F577F}" type="datetimeFigureOut">
              <a:rPr lang="en-US" smtClean="0"/>
              <a:t>10/7/2025</a:t>
            </a:fld>
            <a:endParaRPr lang="en-US"/>
          </a:p>
        </p:txBody>
      </p:sp>
      <p:sp>
        <p:nvSpPr>
          <p:cNvPr id="6" name="Footer Placeholder 5">
            <a:extLst>
              <a:ext uri="{FF2B5EF4-FFF2-40B4-BE49-F238E27FC236}">
                <a16:creationId xmlns:a16="http://schemas.microsoft.com/office/drawing/2014/main" id="{A1DB6744-ECF0-C553-7304-970905E05B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073BED-B16B-F48D-5654-CC221B344B9B}"/>
              </a:ext>
            </a:extLst>
          </p:cNvPr>
          <p:cNvSpPr>
            <a:spLocks noGrp="1"/>
          </p:cNvSpPr>
          <p:nvPr>
            <p:ph type="sldNum" sz="quarter" idx="12"/>
          </p:nvPr>
        </p:nvSpPr>
        <p:spPr/>
        <p:txBody>
          <a:bodyPr/>
          <a:lstStyle/>
          <a:p>
            <a:fld id="{DB9A98F3-827B-684B-8CBF-227592BB86A4}" type="slidenum">
              <a:rPr lang="en-US" smtClean="0"/>
              <a:t>‹#›</a:t>
            </a:fld>
            <a:endParaRPr lang="en-US"/>
          </a:p>
        </p:txBody>
      </p:sp>
    </p:spTree>
    <p:extLst>
      <p:ext uri="{BB962C8B-B14F-4D97-AF65-F5344CB8AC3E}">
        <p14:creationId xmlns:p14="http://schemas.microsoft.com/office/powerpoint/2010/main" val="4294654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1F85C-22BB-2DA5-3505-1EA8B83AD7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D729B9F-32DD-874B-0EF2-26E63E786F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290A828-E1DE-2448-635C-7B5308574B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547A1E-07B6-1467-41BE-59A4E71A5E46}"/>
              </a:ext>
            </a:extLst>
          </p:cNvPr>
          <p:cNvSpPr>
            <a:spLocks noGrp="1"/>
          </p:cNvSpPr>
          <p:nvPr>
            <p:ph type="dt" sz="half" idx="10"/>
          </p:nvPr>
        </p:nvSpPr>
        <p:spPr/>
        <p:txBody>
          <a:bodyPr/>
          <a:lstStyle/>
          <a:p>
            <a:fld id="{DFCCB647-BD14-3248-BD33-61DDB50F577F}" type="datetimeFigureOut">
              <a:rPr lang="en-US" smtClean="0"/>
              <a:t>10/7/2025</a:t>
            </a:fld>
            <a:endParaRPr lang="en-US"/>
          </a:p>
        </p:txBody>
      </p:sp>
      <p:sp>
        <p:nvSpPr>
          <p:cNvPr id="6" name="Footer Placeholder 5">
            <a:extLst>
              <a:ext uri="{FF2B5EF4-FFF2-40B4-BE49-F238E27FC236}">
                <a16:creationId xmlns:a16="http://schemas.microsoft.com/office/drawing/2014/main" id="{AE53D704-450E-FFA1-DA03-8B3BDFBF92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E2257D-7A1F-D082-8CC2-4A1FDDB29005}"/>
              </a:ext>
            </a:extLst>
          </p:cNvPr>
          <p:cNvSpPr>
            <a:spLocks noGrp="1"/>
          </p:cNvSpPr>
          <p:nvPr>
            <p:ph type="sldNum" sz="quarter" idx="12"/>
          </p:nvPr>
        </p:nvSpPr>
        <p:spPr/>
        <p:txBody>
          <a:bodyPr/>
          <a:lstStyle/>
          <a:p>
            <a:fld id="{DB9A98F3-827B-684B-8CBF-227592BB86A4}" type="slidenum">
              <a:rPr lang="en-US" smtClean="0"/>
              <a:t>‹#›</a:t>
            </a:fld>
            <a:endParaRPr lang="en-US"/>
          </a:p>
        </p:txBody>
      </p:sp>
    </p:spTree>
    <p:extLst>
      <p:ext uri="{BB962C8B-B14F-4D97-AF65-F5344CB8AC3E}">
        <p14:creationId xmlns:p14="http://schemas.microsoft.com/office/powerpoint/2010/main" val="994289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05F10C3-D88D-42CA-1DF9-FAF00748764C}"/>
              </a:ext>
            </a:extLst>
          </p:cNvPr>
          <p:cNvPicPr>
            <a:picLocks noChangeAspect="1"/>
          </p:cNvPicPr>
          <p:nvPr userDrawn="1"/>
        </p:nvPicPr>
        <p:blipFill>
          <a:blip r:embed="rId13"/>
          <a:stretch>
            <a:fillRect/>
          </a:stretch>
        </p:blipFill>
        <p:spPr>
          <a:xfrm>
            <a:off x="-1" y="0"/>
            <a:ext cx="12192000" cy="6858000"/>
          </a:xfrm>
          <a:prstGeom prst="rect">
            <a:avLst/>
          </a:prstGeom>
        </p:spPr>
      </p:pic>
      <p:sp>
        <p:nvSpPr>
          <p:cNvPr id="2" name="Title Placeholder 1">
            <a:extLst>
              <a:ext uri="{FF2B5EF4-FFF2-40B4-BE49-F238E27FC236}">
                <a16:creationId xmlns:a16="http://schemas.microsoft.com/office/drawing/2014/main" id="{FBF0767C-F5F8-12B3-829E-8251205463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1105DB-B498-9B68-A387-4F10ADD51D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75C734C-89A6-0663-DB11-682CBBC159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FCCB647-BD14-3248-BD33-61DDB50F577F}" type="datetimeFigureOut">
              <a:rPr lang="en-US" smtClean="0"/>
              <a:t>10/7/2025</a:t>
            </a:fld>
            <a:endParaRPr lang="en-US"/>
          </a:p>
        </p:txBody>
      </p:sp>
      <p:sp>
        <p:nvSpPr>
          <p:cNvPr id="5" name="Footer Placeholder 4">
            <a:extLst>
              <a:ext uri="{FF2B5EF4-FFF2-40B4-BE49-F238E27FC236}">
                <a16:creationId xmlns:a16="http://schemas.microsoft.com/office/drawing/2014/main" id="{133CEEDA-3E3A-7CE7-719D-0B5AB280EE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4345CA7-776E-CF87-B996-CD9BBAA51F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B9A98F3-827B-684B-8CBF-227592BB86A4}" type="slidenum">
              <a:rPr lang="en-US" smtClean="0"/>
              <a:t>‹#›</a:t>
            </a:fld>
            <a:endParaRPr lang="en-US"/>
          </a:p>
        </p:txBody>
      </p:sp>
    </p:spTree>
    <p:extLst>
      <p:ext uri="{BB962C8B-B14F-4D97-AF65-F5344CB8AC3E}">
        <p14:creationId xmlns:p14="http://schemas.microsoft.com/office/powerpoint/2010/main" val="20936377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Gotham Medium" panose="02000604030000020004"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Medium" panose="0200060403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Medium" panose="02000604030000020004"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Medium" panose="02000604030000020004"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 Id="rId4" Type="http://schemas.openxmlformats.org/officeDocument/2006/relationships/image" Target="../media/image31.jpg"/></Relationships>
</file>

<file path=ppt/slides/_rels/slide3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2.xml"/><Relationship Id="rId4" Type="http://schemas.openxmlformats.org/officeDocument/2006/relationships/image" Target="../media/image30.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svg"/><Relationship Id="rId4" Type="http://schemas.openxmlformats.org/officeDocument/2006/relationships/image" Target="../media/image47.png"/></Relationships>
</file>

<file path=ppt/slides/_rels/slide53.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0813F-AA24-C27B-EC64-33A6A5BF3973}"/>
              </a:ext>
            </a:extLst>
          </p:cNvPr>
          <p:cNvSpPr>
            <a:spLocks noGrp="1"/>
          </p:cNvSpPr>
          <p:nvPr>
            <p:ph type="ctrTitle"/>
          </p:nvPr>
        </p:nvSpPr>
        <p:spPr/>
        <p:txBody>
          <a:bodyPr/>
          <a:lstStyle/>
          <a:p>
            <a:r>
              <a:rPr lang="en-US" dirty="0"/>
              <a:t>Sign Design Simplified</a:t>
            </a:r>
          </a:p>
        </p:txBody>
      </p:sp>
      <p:sp>
        <p:nvSpPr>
          <p:cNvPr id="3" name="Subtitle 2">
            <a:extLst>
              <a:ext uri="{FF2B5EF4-FFF2-40B4-BE49-F238E27FC236}">
                <a16:creationId xmlns:a16="http://schemas.microsoft.com/office/drawing/2014/main" id="{281087F3-F222-D7D8-E9C9-185BB420F07A}"/>
              </a:ext>
            </a:extLst>
          </p:cNvPr>
          <p:cNvSpPr>
            <a:spLocks noGrp="1"/>
          </p:cNvSpPr>
          <p:nvPr>
            <p:ph type="subTitle" idx="1"/>
          </p:nvPr>
        </p:nvSpPr>
        <p:spPr/>
        <p:txBody>
          <a:bodyPr>
            <a:normAutofit lnSpcReduction="10000"/>
          </a:bodyPr>
          <a:lstStyle/>
          <a:p>
            <a:r>
              <a:rPr lang="en-US" dirty="0"/>
              <a:t>Mastering ADA and Signage Regulations</a:t>
            </a:r>
          </a:p>
          <a:p>
            <a:endParaRPr lang="en-US" dirty="0"/>
          </a:p>
          <a:p>
            <a:endParaRPr lang="en-US" dirty="0"/>
          </a:p>
          <a:p>
            <a:r>
              <a:rPr lang="en-US" dirty="0"/>
              <a:t>By Steve Harroun</a:t>
            </a:r>
          </a:p>
        </p:txBody>
      </p:sp>
    </p:spTree>
    <p:extLst>
      <p:ext uri="{BB962C8B-B14F-4D97-AF65-F5344CB8AC3E}">
        <p14:creationId xmlns:p14="http://schemas.microsoft.com/office/powerpoint/2010/main" val="40418598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BE79E-E26B-1F61-A189-32A413A57BBE}"/>
            </a:ext>
          </a:extLst>
        </p:cNvPr>
        <p:cNvGrpSpPr/>
        <p:nvPr/>
      </p:nvGrpSpPr>
      <p:grpSpPr>
        <a:xfrm>
          <a:off x="0" y="0"/>
          <a:ext cx="0" cy="0"/>
          <a:chOff x="0" y="0"/>
          <a:chExt cx="0" cy="0"/>
        </a:xfrm>
      </p:grpSpPr>
      <p:pic>
        <p:nvPicPr>
          <p:cNvPr id="3" name="Picture 2" descr="A close-up of a sign on a glass door&#10;&#10;AI-generated content may be incorrect.">
            <a:extLst>
              <a:ext uri="{FF2B5EF4-FFF2-40B4-BE49-F238E27FC236}">
                <a16:creationId xmlns:a16="http://schemas.microsoft.com/office/drawing/2014/main" id="{0816024B-4911-4EB9-2098-BFCAC6826585}"/>
              </a:ext>
            </a:extLst>
          </p:cNvPr>
          <p:cNvPicPr>
            <a:picLocks noChangeAspect="1"/>
          </p:cNvPicPr>
          <p:nvPr/>
        </p:nvPicPr>
        <p:blipFill>
          <a:blip r:embed="rId2"/>
          <a:stretch>
            <a:fillRect/>
          </a:stretch>
        </p:blipFill>
        <p:spPr>
          <a:xfrm>
            <a:off x="1799303" y="428317"/>
            <a:ext cx="8925724" cy="5578578"/>
          </a:xfrm>
          <a:prstGeom prst="rect">
            <a:avLst/>
          </a:prstGeom>
        </p:spPr>
      </p:pic>
    </p:spTree>
    <p:extLst>
      <p:ext uri="{BB962C8B-B14F-4D97-AF65-F5344CB8AC3E}">
        <p14:creationId xmlns:p14="http://schemas.microsoft.com/office/powerpoint/2010/main" val="496399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DEBE867-6009-3DB8-DE7B-60CB32FAB4DD}"/>
              </a:ext>
            </a:extLst>
          </p:cNvPr>
          <p:cNvSpPr>
            <a:spLocks noGrp="1"/>
          </p:cNvSpPr>
          <p:nvPr>
            <p:ph type="title" hasCustomPrompt="1"/>
          </p:nvPr>
        </p:nvSpPr>
        <p:spPr>
          <a:xfrm>
            <a:off x="838200" y="347873"/>
            <a:ext cx="10515600" cy="779463"/>
          </a:xfrm>
        </p:spPr>
        <p:txBody>
          <a:bodyPr/>
          <a:lstStyle>
            <a:lvl1pPr>
              <a:defRPr/>
            </a:lvl1pPr>
          </a:lstStyle>
          <a:p>
            <a:r>
              <a:rPr lang="en-US" dirty="0"/>
              <a:t>EXEMPTIONS</a:t>
            </a:r>
          </a:p>
        </p:txBody>
      </p:sp>
      <p:sp>
        <p:nvSpPr>
          <p:cNvPr id="2" name="Title 1">
            <a:extLst>
              <a:ext uri="{FF2B5EF4-FFF2-40B4-BE49-F238E27FC236}">
                <a16:creationId xmlns:a16="http://schemas.microsoft.com/office/drawing/2014/main" id="{DDF81F0A-D88E-E23E-99C8-C1D88327179E}"/>
              </a:ext>
            </a:extLst>
          </p:cNvPr>
          <p:cNvSpPr txBox="1">
            <a:spLocks/>
          </p:cNvSpPr>
          <p:nvPr/>
        </p:nvSpPr>
        <p:spPr>
          <a:xfrm>
            <a:off x="1102360" y="2913273"/>
            <a:ext cx="10515600" cy="7794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Gotham Medium" panose="02000604030000020004" pitchFamily="2" charset="0"/>
                <a:ea typeface="+mj-ea"/>
                <a:cs typeface="+mj-cs"/>
              </a:defRPr>
            </a:lvl1pPr>
          </a:lstStyle>
          <a:p>
            <a:r>
              <a:rPr lang="en-US" dirty="0"/>
              <a:t>The following signs are exempt from ADA</a:t>
            </a:r>
          </a:p>
        </p:txBody>
      </p:sp>
    </p:spTree>
    <p:extLst>
      <p:ext uri="{BB962C8B-B14F-4D97-AF65-F5344CB8AC3E}">
        <p14:creationId xmlns:p14="http://schemas.microsoft.com/office/powerpoint/2010/main" val="3569454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all with a sign on it&#10;&#10;AI-generated content may be incorrect.">
            <a:extLst>
              <a:ext uri="{FF2B5EF4-FFF2-40B4-BE49-F238E27FC236}">
                <a16:creationId xmlns:a16="http://schemas.microsoft.com/office/drawing/2014/main" id="{1A330FDB-3ABA-7297-00AC-633F894B688E}"/>
              </a:ext>
            </a:extLst>
          </p:cNvPr>
          <p:cNvPicPr>
            <a:picLocks noChangeAspect="1"/>
          </p:cNvPicPr>
          <p:nvPr/>
        </p:nvPicPr>
        <p:blipFill>
          <a:blip r:embed="rId2"/>
          <a:srcRect t="16426" b="12868"/>
          <a:stretch/>
        </p:blipFill>
        <p:spPr>
          <a:xfrm>
            <a:off x="268617" y="393289"/>
            <a:ext cx="5413408" cy="5083585"/>
          </a:xfrm>
          <a:prstGeom prst="rect">
            <a:avLst/>
          </a:prstGeom>
        </p:spPr>
      </p:pic>
      <p:sp>
        <p:nvSpPr>
          <p:cNvPr id="2" name="Title 1">
            <a:extLst>
              <a:ext uri="{FF2B5EF4-FFF2-40B4-BE49-F238E27FC236}">
                <a16:creationId xmlns:a16="http://schemas.microsoft.com/office/drawing/2014/main" id="{3ECE52C0-1F35-F39F-C05E-FC2E5D2812BE}"/>
              </a:ext>
            </a:extLst>
          </p:cNvPr>
          <p:cNvSpPr>
            <a:spLocks noGrp="1"/>
          </p:cNvSpPr>
          <p:nvPr>
            <p:ph type="title" hasCustomPrompt="1"/>
          </p:nvPr>
        </p:nvSpPr>
        <p:spPr>
          <a:xfrm>
            <a:off x="5002776" y="5899073"/>
            <a:ext cx="2445774" cy="779463"/>
          </a:xfrm>
        </p:spPr>
        <p:txBody>
          <a:bodyPr/>
          <a:lstStyle>
            <a:lvl1pPr>
              <a:defRPr/>
            </a:lvl1pPr>
          </a:lstStyle>
          <a:p>
            <a:r>
              <a:rPr lang="en-US" dirty="0"/>
              <a:t>Logos</a:t>
            </a:r>
          </a:p>
        </p:txBody>
      </p:sp>
      <p:pic>
        <p:nvPicPr>
          <p:cNvPr id="5" name="Picture 4" descr="A close-up of a building&#10;&#10;AI-generated content may be incorrect.">
            <a:extLst>
              <a:ext uri="{FF2B5EF4-FFF2-40B4-BE49-F238E27FC236}">
                <a16:creationId xmlns:a16="http://schemas.microsoft.com/office/drawing/2014/main" id="{0CEFD475-4BA4-FD7C-48F4-5EF817AC7CA6}"/>
              </a:ext>
            </a:extLst>
          </p:cNvPr>
          <p:cNvPicPr>
            <a:picLocks noChangeAspect="1"/>
          </p:cNvPicPr>
          <p:nvPr/>
        </p:nvPicPr>
        <p:blipFill>
          <a:blip r:embed="rId3"/>
          <a:srcRect l="5453" r="3361"/>
          <a:stretch/>
        </p:blipFill>
        <p:spPr>
          <a:xfrm>
            <a:off x="5778329" y="393290"/>
            <a:ext cx="6145054" cy="5083584"/>
          </a:xfrm>
          <a:prstGeom prst="rect">
            <a:avLst/>
          </a:prstGeom>
        </p:spPr>
      </p:pic>
    </p:spTree>
    <p:extLst>
      <p:ext uri="{BB962C8B-B14F-4D97-AF65-F5344CB8AC3E}">
        <p14:creationId xmlns:p14="http://schemas.microsoft.com/office/powerpoint/2010/main" val="2093572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79E2F-6EB9-6B60-2CF2-1C1F32D475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1C4FE3-5248-D904-5789-D31577322AF9}"/>
              </a:ext>
            </a:extLst>
          </p:cNvPr>
          <p:cNvSpPr>
            <a:spLocks noGrp="1"/>
          </p:cNvSpPr>
          <p:nvPr>
            <p:ph type="title" hasCustomPrompt="1"/>
          </p:nvPr>
        </p:nvSpPr>
        <p:spPr>
          <a:xfrm>
            <a:off x="3480619" y="5918738"/>
            <a:ext cx="4404852" cy="779463"/>
          </a:xfrm>
        </p:spPr>
        <p:txBody>
          <a:bodyPr>
            <a:normAutofit fontScale="90000"/>
          </a:bodyPr>
          <a:lstStyle>
            <a:lvl1pPr>
              <a:defRPr/>
            </a:lvl1pPr>
          </a:lstStyle>
          <a:p>
            <a:r>
              <a:rPr lang="en-US" dirty="0"/>
              <a:t>Building Addresses</a:t>
            </a:r>
          </a:p>
        </p:txBody>
      </p:sp>
      <p:pic>
        <p:nvPicPr>
          <p:cNvPr id="6" name="Picture 5" descr="A sign on a brick wall&#10;&#10;AI-generated content may be incorrect.">
            <a:extLst>
              <a:ext uri="{FF2B5EF4-FFF2-40B4-BE49-F238E27FC236}">
                <a16:creationId xmlns:a16="http://schemas.microsoft.com/office/drawing/2014/main" id="{2A6A2792-52C9-0A5C-D6A4-438060E697BC}"/>
              </a:ext>
            </a:extLst>
          </p:cNvPr>
          <p:cNvPicPr>
            <a:picLocks noChangeAspect="1"/>
          </p:cNvPicPr>
          <p:nvPr/>
        </p:nvPicPr>
        <p:blipFill>
          <a:blip r:embed="rId2"/>
          <a:stretch>
            <a:fillRect/>
          </a:stretch>
        </p:blipFill>
        <p:spPr>
          <a:xfrm>
            <a:off x="2061496" y="319267"/>
            <a:ext cx="7465961" cy="5599471"/>
          </a:xfrm>
          <a:prstGeom prst="rect">
            <a:avLst/>
          </a:prstGeom>
        </p:spPr>
      </p:pic>
    </p:spTree>
    <p:extLst>
      <p:ext uri="{BB962C8B-B14F-4D97-AF65-F5344CB8AC3E}">
        <p14:creationId xmlns:p14="http://schemas.microsoft.com/office/powerpoint/2010/main" val="860756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8C3D8-4566-D6FC-F728-FF12EB8F0C35}"/>
              </a:ext>
            </a:extLst>
          </p:cNvPr>
          <p:cNvSpPr>
            <a:spLocks noGrp="1"/>
          </p:cNvSpPr>
          <p:nvPr>
            <p:ph type="title" hasCustomPrompt="1"/>
          </p:nvPr>
        </p:nvSpPr>
        <p:spPr>
          <a:xfrm>
            <a:off x="2841523" y="5922566"/>
            <a:ext cx="5919019" cy="779463"/>
          </a:xfrm>
        </p:spPr>
        <p:txBody>
          <a:bodyPr>
            <a:normAutofit fontScale="90000"/>
          </a:bodyPr>
          <a:lstStyle>
            <a:lvl1pPr>
              <a:defRPr/>
            </a:lvl1pPr>
          </a:lstStyle>
          <a:p>
            <a:r>
              <a:rPr lang="en-US" dirty="0"/>
              <a:t>Occupant Names and Titles</a:t>
            </a:r>
          </a:p>
        </p:txBody>
      </p:sp>
      <p:pic>
        <p:nvPicPr>
          <p:cNvPr id="7" name="Picture 6" descr="A sign with a number and date&#10;&#10;AI-generated content may be incorrect.">
            <a:extLst>
              <a:ext uri="{FF2B5EF4-FFF2-40B4-BE49-F238E27FC236}">
                <a16:creationId xmlns:a16="http://schemas.microsoft.com/office/drawing/2014/main" id="{33A7D3D3-9D73-D1BD-0923-4E3A7DA4A0A9}"/>
              </a:ext>
            </a:extLst>
          </p:cNvPr>
          <p:cNvPicPr>
            <a:picLocks noChangeAspect="1"/>
          </p:cNvPicPr>
          <p:nvPr/>
        </p:nvPicPr>
        <p:blipFill>
          <a:blip r:embed="rId2"/>
          <a:stretch>
            <a:fillRect/>
          </a:stretch>
        </p:blipFill>
        <p:spPr>
          <a:xfrm>
            <a:off x="1473614" y="609602"/>
            <a:ext cx="9474093" cy="4939340"/>
          </a:xfrm>
          <a:prstGeom prst="rect">
            <a:avLst/>
          </a:prstGeom>
        </p:spPr>
      </p:pic>
    </p:spTree>
    <p:extLst>
      <p:ext uri="{BB962C8B-B14F-4D97-AF65-F5344CB8AC3E}">
        <p14:creationId xmlns:p14="http://schemas.microsoft.com/office/powerpoint/2010/main" val="1957861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6E2F7-A230-9E80-7116-64240DA74C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3FBB33-6FDF-AC4D-44B6-76F6D573E44F}"/>
              </a:ext>
            </a:extLst>
          </p:cNvPr>
          <p:cNvSpPr>
            <a:spLocks noGrp="1"/>
          </p:cNvSpPr>
          <p:nvPr>
            <p:ph type="title" hasCustomPrompt="1"/>
          </p:nvPr>
        </p:nvSpPr>
        <p:spPr>
          <a:xfrm>
            <a:off x="4938252" y="5922566"/>
            <a:ext cx="3832122" cy="779463"/>
          </a:xfrm>
        </p:spPr>
        <p:txBody>
          <a:bodyPr/>
          <a:lstStyle>
            <a:lvl1pPr>
              <a:defRPr/>
            </a:lvl1pPr>
          </a:lstStyle>
          <a:p>
            <a:r>
              <a:rPr lang="en-US" dirty="0"/>
              <a:t>Menus</a:t>
            </a:r>
          </a:p>
        </p:txBody>
      </p:sp>
      <p:pic>
        <p:nvPicPr>
          <p:cNvPr id="5" name="Picture 4" descr="A menu board with images of food&#10;&#10;AI-generated content may be incorrect.">
            <a:extLst>
              <a:ext uri="{FF2B5EF4-FFF2-40B4-BE49-F238E27FC236}">
                <a16:creationId xmlns:a16="http://schemas.microsoft.com/office/drawing/2014/main" id="{4FE3CF6E-2BE5-15BA-A1C1-C495739819E1}"/>
              </a:ext>
            </a:extLst>
          </p:cNvPr>
          <p:cNvPicPr>
            <a:picLocks noChangeAspect="1"/>
          </p:cNvPicPr>
          <p:nvPr/>
        </p:nvPicPr>
        <p:blipFill>
          <a:blip r:embed="rId2"/>
          <a:stretch>
            <a:fillRect/>
          </a:stretch>
        </p:blipFill>
        <p:spPr>
          <a:xfrm>
            <a:off x="1639037" y="351363"/>
            <a:ext cx="8913925" cy="5571203"/>
          </a:xfrm>
          <a:prstGeom prst="rect">
            <a:avLst/>
          </a:prstGeom>
        </p:spPr>
      </p:pic>
    </p:spTree>
    <p:extLst>
      <p:ext uri="{BB962C8B-B14F-4D97-AF65-F5344CB8AC3E}">
        <p14:creationId xmlns:p14="http://schemas.microsoft.com/office/powerpoint/2010/main" val="3036743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ACA6B-C9D1-7FF2-A497-A09D620BA6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CC3077-B981-49AD-D6BD-531CA385EFAB}"/>
              </a:ext>
            </a:extLst>
          </p:cNvPr>
          <p:cNvSpPr>
            <a:spLocks noGrp="1"/>
          </p:cNvSpPr>
          <p:nvPr>
            <p:ph type="title" hasCustomPrompt="1"/>
          </p:nvPr>
        </p:nvSpPr>
        <p:spPr>
          <a:xfrm>
            <a:off x="2635045" y="5922566"/>
            <a:ext cx="6587613" cy="779463"/>
          </a:xfrm>
        </p:spPr>
        <p:txBody>
          <a:bodyPr>
            <a:normAutofit/>
          </a:bodyPr>
          <a:lstStyle>
            <a:lvl1pPr>
              <a:defRPr/>
            </a:lvl1pPr>
          </a:lstStyle>
          <a:p>
            <a:r>
              <a:rPr lang="en-US" dirty="0"/>
              <a:t>Seat and Row Designations</a:t>
            </a:r>
          </a:p>
        </p:txBody>
      </p:sp>
      <p:pic>
        <p:nvPicPr>
          <p:cNvPr id="9" name="Picture 8" descr="Rows of green stadium seats&#10;&#10;AI-generated content may be incorrect.">
            <a:extLst>
              <a:ext uri="{FF2B5EF4-FFF2-40B4-BE49-F238E27FC236}">
                <a16:creationId xmlns:a16="http://schemas.microsoft.com/office/drawing/2014/main" id="{63D486B2-9D0F-FE18-01F1-0722B1C6A3C4}"/>
              </a:ext>
            </a:extLst>
          </p:cNvPr>
          <p:cNvPicPr>
            <a:picLocks noChangeAspect="1"/>
          </p:cNvPicPr>
          <p:nvPr/>
        </p:nvPicPr>
        <p:blipFill>
          <a:blip r:embed="rId2"/>
          <a:stretch>
            <a:fillRect/>
          </a:stretch>
        </p:blipFill>
        <p:spPr>
          <a:xfrm>
            <a:off x="1866900" y="286826"/>
            <a:ext cx="8180242" cy="5443414"/>
          </a:xfrm>
          <a:prstGeom prst="rect">
            <a:avLst/>
          </a:prstGeom>
        </p:spPr>
      </p:pic>
    </p:spTree>
    <p:extLst>
      <p:ext uri="{BB962C8B-B14F-4D97-AF65-F5344CB8AC3E}">
        <p14:creationId xmlns:p14="http://schemas.microsoft.com/office/powerpoint/2010/main" val="1240968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C6E8D-9809-DE1B-288B-E463D7DE9B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E4CBEA-DBC3-AAC0-C8BC-CA32974C1F74}"/>
              </a:ext>
            </a:extLst>
          </p:cNvPr>
          <p:cNvSpPr>
            <a:spLocks noGrp="1"/>
          </p:cNvSpPr>
          <p:nvPr>
            <p:ph type="title" hasCustomPrompt="1"/>
          </p:nvPr>
        </p:nvSpPr>
        <p:spPr>
          <a:xfrm>
            <a:off x="2182761" y="5922566"/>
            <a:ext cx="8170607" cy="779463"/>
          </a:xfrm>
        </p:spPr>
        <p:txBody>
          <a:bodyPr>
            <a:normAutofit fontScale="90000"/>
          </a:bodyPr>
          <a:lstStyle>
            <a:lvl1pPr>
              <a:defRPr/>
            </a:lvl1pPr>
          </a:lstStyle>
          <a:p>
            <a:r>
              <a:rPr lang="en-US" dirty="0"/>
              <a:t>Parking Facilities, Except Exit Routes</a:t>
            </a:r>
          </a:p>
        </p:txBody>
      </p:sp>
      <p:pic>
        <p:nvPicPr>
          <p:cNvPr id="5" name="Picture 4" descr="A sign with a handicap symbol&#10;&#10;AI-generated content may be incorrect.">
            <a:extLst>
              <a:ext uri="{FF2B5EF4-FFF2-40B4-BE49-F238E27FC236}">
                <a16:creationId xmlns:a16="http://schemas.microsoft.com/office/drawing/2014/main" id="{82228645-822C-BB92-6D43-732EA22BC604}"/>
              </a:ext>
            </a:extLst>
          </p:cNvPr>
          <p:cNvPicPr>
            <a:picLocks noChangeAspect="1"/>
          </p:cNvPicPr>
          <p:nvPr/>
        </p:nvPicPr>
        <p:blipFill>
          <a:blip r:embed="rId2"/>
          <a:stretch>
            <a:fillRect/>
          </a:stretch>
        </p:blipFill>
        <p:spPr>
          <a:xfrm>
            <a:off x="3107813" y="155971"/>
            <a:ext cx="5593735" cy="5593735"/>
          </a:xfrm>
          <a:prstGeom prst="rect">
            <a:avLst/>
          </a:prstGeom>
        </p:spPr>
      </p:pic>
    </p:spTree>
    <p:extLst>
      <p:ext uri="{BB962C8B-B14F-4D97-AF65-F5344CB8AC3E}">
        <p14:creationId xmlns:p14="http://schemas.microsoft.com/office/powerpoint/2010/main" val="26445027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775B6-9A48-A9D0-5759-817D3F7B1F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EBDE85-0C57-6F37-0316-B5860F974EC8}"/>
              </a:ext>
            </a:extLst>
          </p:cNvPr>
          <p:cNvSpPr>
            <a:spLocks noGrp="1"/>
          </p:cNvSpPr>
          <p:nvPr>
            <p:ph type="title" hasCustomPrompt="1"/>
          </p:nvPr>
        </p:nvSpPr>
        <p:spPr>
          <a:xfrm>
            <a:off x="1337187" y="5922566"/>
            <a:ext cx="9753600" cy="779463"/>
          </a:xfrm>
        </p:spPr>
        <p:txBody>
          <a:bodyPr>
            <a:normAutofit fontScale="90000"/>
          </a:bodyPr>
          <a:lstStyle>
            <a:lvl1pPr>
              <a:defRPr/>
            </a:lvl1pPr>
          </a:lstStyle>
          <a:p>
            <a:r>
              <a:rPr lang="en-US" dirty="0"/>
              <a:t>Temporary Signs In Place for Less Than 7 Days</a:t>
            </a:r>
          </a:p>
        </p:txBody>
      </p:sp>
      <p:pic>
        <p:nvPicPr>
          <p:cNvPr id="4" name="Picture 3" descr="A door in a hallway&#10;&#10;AI-generated content may be incorrect.">
            <a:extLst>
              <a:ext uri="{FF2B5EF4-FFF2-40B4-BE49-F238E27FC236}">
                <a16:creationId xmlns:a16="http://schemas.microsoft.com/office/drawing/2014/main" id="{7258376F-23F1-54F1-0FD1-6EB0D774D43C}"/>
              </a:ext>
            </a:extLst>
          </p:cNvPr>
          <p:cNvPicPr>
            <a:picLocks noChangeAspect="1"/>
          </p:cNvPicPr>
          <p:nvPr/>
        </p:nvPicPr>
        <p:blipFill>
          <a:blip r:embed="rId2"/>
          <a:stretch>
            <a:fillRect/>
          </a:stretch>
        </p:blipFill>
        <p:spPr>
          <a:xfrm>
            <a:off x="2697119" y="275303"/>
            <a:ext cx="6063423" cy="5626028"/>
          </a:xfrm>
          <a:prstGeom prst="rect">
            <a:avLst/>
          </a:prstGeom>
        </p:spPr>
      </p:pic>
    </p:spTree>
    <p:extLst>
      <p:ext uri="{BB962C8B-B14F-4D97-AF65-F5344CB8AC3E}">
        <p14:creationId xmlns:p14="http://schemas.microsoft.com/office/powerpoint/2010/main" val="2814646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834D2-FAD9-B06C-59E0-5F4E2D4A4F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DFB586-009A-8E13-9F13-6821F04D3AC0}"/>
              </a:ext>
            </a:extLst>
          </p:cNvPr>
          <p:cNvSpPr>
            <a:spLocks noGrp="1"/>
          </p:cNvSpPr>
          <p:nvPr>
            <p:ph type="title" hasCustomPrompt="1"/>
          </p:nvPr>
        </p:nvSpPr>
        <p:spPr>
          <a:xfrm>
            <a:off x="1337187" y="5922566"/>
            <a:ext cx="9753600" cy="779463"/>
          </a:xfrm>
        </p:spPr>
        <p:txBody>
          <a:bodyPr>
            <a:normAutofit/>
          </a:bodyPr>
          <a:lstStyle>
            <a:lvl1pPr>
              <a:defRPr/>
            </a:lvl1pPr>
          </a:lstStyle>
          <a:p>
            <a:r>
              <a:rPr lang="en-US" sz="3600" dirty="0"/>
              <a:t>Signs in Non-Public Spaces in Correctional Facilities</a:t>
            </a:r>
          </a:p>
        </p:txBody>
      </p:sp>
      <p:pic>
        <p:nvPicPr>
          <p:cNvPr id="5" name="Picture 4" descr="A row of jail cells&#10;&#10;AI-generated content may be incorrect.">
            <a:extLst>
              <a:ext uri="{FF2B5EF4-FFF2-40B4-BE49-F238E27FC236}">
                <a16:creationId xmlns:a16="http://schemas.microsoft.com/office/drawing/2014/main" id="{87E7C216-3C2E-9F70-4BCA-FD2572B50DD1}"/>
              </a:ext>
            </a:extLst>
          </p:cNvPr>
          <p:cNvPicPr>
            <a:picLocks noChangeAspect="1"/>
          </p:cNvPicPr>
          <p:nvPr/>
        </p:nvPicPr>
        <p:blipFill>
          <a:blip r:embed="rId2"/>
          <a:stretch>
            <a:fillRect/>
          </a:stretch>
        </p:blipFill>
        <p:spPr>
          <a:xfrm>
            <a:off x="2029133" y="462117"/>
            <a:ext cx="8334067" cy="5556044"/>
          </a:xfrm>
          <a:prstGeom prst="rect">
            <a:avLst/>
          </a:prstGeom>
        </p:spPr>
      </p:pic>
    </p:spTree>
    <p:extLst>
      <p:ext uri="{BB962C8B-B14F-4D97-AF65-F5344CB8AC3E}">
        <p14:creationId xmlns:p14="http://schemas.microsoft.com/office/powerpoint/2010/main" val="3706275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25F2B-E5BB-DF79-318F-5D2F7028FC5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CB999A4-AACE-C1E0-7C6F-C9110DC92AB3}"/>
              </a:ext>
            </a:extLst>
          </p:cNvPr>
          <p:cNvPicPr>
            <a:picLocks noChangeAspect="1"/>
          </p:cNvPicPr>
          <p:nvPr/>
        </p:nvPicPr>
        <p:blipFill>
          <a:blip r:embed="rId2"/>
          <a:stretch>
            <a:fillRect/>
          </a:stretch>
        </p:blipFill>
        <p:spPr>
          <a:xfrm>
            <a:off x="-1" y="9832"/>
            <a:ext cx="12192000" cy="6858000"/>
          </a:xfrm>
          <a:prstGeom prst="rect">
            <a:avLst/>
          </a:prstGeom>
        </p:spPr>
      </p:pic>
      <p:sp>
        <p:nvSpPr>
          <p:cNvPr id="5" name="Title 1">
            <a:extLst>
              <a:ext uri="{FF2B5EF4-FFF2-40B4-BE49-F238E27FC236}">
                <a16:creationId xmlns:a16="http://schemas.microsoft.com/office/drawing/2014/main" id="{7AF6A17E-8CA3-2BD7-D158-F1A88DBB197D}"/>
              </a:ext>
            </a:extLst>
          </p:cNvPr>
          <p:cNvSpPr>
            <a:spLocks noGrp="1"/>
          </p:cNvSpPr>
          <p:nvPr>
            <p:ph type="title" hasCustomPrompt="1"/>
          </p:nvPr>
        </p:nvSpPr>
        <p:spPr>
          <a:xfrm>
            <a:off x="838200" y="357705"/>
            <a:ext cx="10515600" cy="779463"/>
          </a:xfrm>
        </p:spPr>
        <p:txBody>
          <a:bodyPr/>
          <a:lstStyle>
            <a:lvl1pPr>
              <a:defRPr/>
            </a:lvl1pPr>
          </a:lstStyle>
          <a:p>
            <a:r>
              <a:rPr lang="en-US" dirty="0"/>
              <a:t>WHO AM I?</a:t>
            </a:r>
          </a:p>
        </p:txBody>
      </p:sp>
      <p:sp>
        <p:nvSpPr>
          <p:cNvPr id="6" name="Content Placeholder 2">
            <a:extLst>
              <a:ext uri="{FF2B5EF4-FFF2-40B4-BE49-F238E27FC236}">
                <a16:creationId xmlns:a16="http://schemas.microsoft.com/office/drawing/2014/main" id="{4A5374EE-13D5-8283-7E8D-D6C3CA372DDD}"/>
              </a:ext>
            </a:extLst>
          </p:cNvPr>
          <p:cNvSpPr>
            <a:spLocks noGrp="1"/>
          </p:cNvSpPr>
          <p:nvPr>
            <p:ph idx="1" hasCustomPrompt="1"/>
          </p:nvPr>
        </p:nvSpPr>
        <p:spPr>
          <a:xfrm>
            <a:off x="838200" y="1424849"/>
            <a:ext cx="10515600" cy="4804808"/>
          </a:xfrm>
        </p:spPr>
        <p:txBody>
          <a:bodyPr>
            <a:normAutofit lnSpcReduction="10000"/>
          </a:bodyPr>
          <a:lstStyle>
            <a:lvl2pPr>
              <a:buFont typeface="Arial" panose="020B0604020202020204" pitchFamily="34" charset="0"/>
              <a:buChar char="•"/>
              <a:defRPr/>
            </a:lvl2pPr>
            <a:lvl3pPr>
              <a:defRPr/>
            </a:lvl3pPr>
          </a:lstStyle>
          <a:p>
            <a:pPr marL="457200" lvl="1" indent="0">
              <a:buNone/>
            </a:pPr>
            <a:r>
              <a:rPr lang="en-US" dirty="0"/>
              <a:t>Owner of Harroun Designs Inc.</a:t>
            </a:r>
          </a:p>
          <a:p>
            <a:pPr marL="457200" lvl="1" indent="0">
              <a:buNone/>
            </a:pPr>
            <a:endParaRPr lang="en-US" dirty="0"/>
          </a:p>
          <a:p>
            <a:pPr marL="457200" lvl="1" indent="0">
              <a:buNone/>
            </a:pPr>
            <a:r>
              <a:rPr lang="en-US" dirty="0"/>
              <a:t>Based in Pittsburgh, PA</a:t>
            </a:r>
          </a:p>
          <a:p>
            <a:pPr marL="457200" lvl="1" indent="0">
              <a:buNone/>
            </a:pPr>
            <a:endParaRPr lang="en-US" dirty="0"/>
          </a:p>
          <a:p>
            <a:pPr marL="457200" lvl="1" indent="0">
              <a:buNone/>
            </a:pPr>
            <a:r>
              <a:rPr lang="en-US" dirty="0"/>
              <a:t>20 years in the sign industry</a:t>
            </a:r>
          </a:p>
          <a:p>
            <a:pPr marL="457200" lvl="1" indent="0">
              <a:buNone/>
            </a:pPr>
            <a:endParaRPr lang="en-US" dirty="0"/>
          </a:p>
          <a:p>
            <a:pPr marL="457200" lvl="1" indent="0">
              <a:buNone/>
            </a:pPr>
            <a:r>
              <a:rPr lang="en-US" dirty="0"/>
              <a:t>ISA Board of Directors</a:t>
            </a:r>
          </a:p>
          <a:p>
            <a:pPr marL="457200" lvl="1" indent="0">
              <a:buNone/>
            </a:pPr>
            <a:endParaRPr lang="en-US" dirty="0"/>
          </a:p>
          <a:p>
            <a:pPr marL="457200" lvl="1" indent="0">
              <a:buNone/>
            </a:pPr>
            <a:r>
              <a:rPr lang="en-US" dirty="0"/>
              <a:t>Pleasant Hills Planning Commissioner</a:t>
            </a:r>
          </a:p>
          <a:p>
            <a:pPr marL="457200" lvl="1" indent="0">
              <a:buNone/>
            </a:pPr>
            <a:endParaRPr lang="en-US" dirty="0"/>
          </a:p>
          <a:p>
            <a:pPr marL="457200" lvl="1" indent="0">
              <a:buNone/>
            </a:pPr>
            <a:r>
              <a:rPr lang="en-US" dirty="0"/>
              <a:t>Candidate for PH Borough Council</a:t>
            </a:r>
          </a:p>
          <a:p>
            <a:pPr marL="457200" lvl="1" indent="0">
              <a:buNone/>
            </a:pPr>
            <a:endParaRPr lang="en-US" dirty="0"/>
          </a:p>
          <a:p>
            <a:pPr marL="457200" lvl="1" indent="0">
              <a:buNone/>
            </a:pPr>
            <a:r>
              <a:rPr lang="en-US" dirty="0"/>
              <a:t>US Coast Guard veteran and TOTAL sign geek!</a:t>
            </a:r>
          </a:p>
          <a:p>
            <a:pPr lvl="2"/>
            <a:endParaRPr lang="en-US" dirty="0"/>
          </a:p>
        </p:txBody>
      </p:sp>
      <p:pic>
        <p:nvPicPr>
          <p:cNvPr id="8" name="Picture 7" descr="A qr code with a red arrow&#10;&#10;AI-generated content may be incorrect.">
            <a:extLst>
              <a:ext uri="{FF2B5EF4-FFF2-40B4-BE49-F238E27FC236}">
                <a16:creationId xmlns:a16="http://schemas.microsoft.com/office/drawing/2014/main" id="{F3DAB928-518A-2DCB-2B27-33FC4E5DDA39}"/>
              </a:ext>
            </a:extLst>
          </p:cNvPr>
          <p:cNvPicPr>
            <a:picLocks noChangeAspect="1"/>
          </p:cNvPicPr>
          <p:nvPr/>
        </p:nvPicPr>
        <p:blipFill>
          <a:blip r:embed="rId3"/>
          <a:stretch>
            <a:fillRect/>
          </a:stretch>
        </p:blipFill>
        <p:spPr>
          <a:xfrm>
            <a:off x="8430547" y="4087672"/>
            <a:ext cx="2170470" cy="2170470"/>
          </a:xfrm>
          <a:prstGeom prst="rect">
            <a:avLst/>
          </a:prstGeom>
        </p:spPr>
      </p:pic>
      <p:sp>
        <p:nvSpPr>
          <p:cNvPr id="9" name="Title 1">
            <a:extLst>
              <a:ext uri="{FF2B5EF4-FFF2-40B4-BE49-F238E27FC236}">
                <a16:creationId xmlns:a16="http://schemas.microsoft.com/office/drawing/2014/main" id="{98FB3051-6E05-5B72-F6AD-E3790E9AB2C2}"/>
              </a:ext>
            </a:extLst>
          </p:cNvPr>
          <p:cNvSpPr txBox="1">
            <a:spLocks/>
          </p:cNvSpPr>
          <p:nvPr/>
        </p:nvSpPr>
        <p:spPr>
          <a:xfrm>
            <a:off x="7789320" y="3503194"/>
            <a:ext cx="3676036" cy="7794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Gotham Medium" panose="02000604030000020004" pitchFamily="2" charset="0"/>
                <a:ea typeface="+mj-ea"/>
                <a:cs typeface="+mj-cs"/>
              </a:defRPr>
            </a:lvl1pPr>
          </a:lstStyle>
          <a:p>
            <a:r>
              <a:rPr lang="en-US" sz="2600" dirty="0"/>
              <a:t>Let’s connect on LinkedIn!</a:t>
            </a:r>
          </a:p>
        </p:txBody>
      </p:sp>
      <p:pic>
        <p:nvPicPr>
          <p:cNvPr id="3" name="Picture 2" descr="A close-up of a business card&#10;&#10;AI-generated content may be incorrect.">
            <a:extLst>
              <a:ext uri="{FF2B5EF4-FFF2-40B4-BE49-F238E27FC236}">
                <a16:creationId xmlns:a16="http://schemas.microsoft.com/office/drawing/2014/main" id="{50FA43FD-1CFC-D000-A9CA-6CF3E2FEE80A}"/>
              </a:ext>
            </a:extLst>
          </p:cNvPr>
          <p:cNvPicPr>
            <a:picLocks noChangeAspect="1"/>
          </p:cNvPicPr>
          <p:nvPr/>
        </p:nvPicPr>
        <p:blipFill>
          <a:blip r:embed="rId4"/>
          <a:stretch>
            <a:fillRect/>
          </a:stretch>
        </p:blipFill>
        <p:spPr>
          <a:xfrm>
            <a:off x="7039897" y="378229"/>
            <a:ext cx="4537014" cy="2670783"/>
          </a:xfrm>
          <a:prstGeom prst="rect">
            <a:avLst/>
          </a:prstGeom>
        </p:spPr>
      </p:pic>
    </p:spTree>
    <p:extLst>
      <p:ext uri="{BB962C8B-B14F-4D97-AF65-F5344CB8AC3E}">
        <p14:creationId xmlns:p14="http://schemas.microsoft.com/office/powerpoint/2010/main" val="25974291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784AAAD-C72A-D8AE-4DFB-EDFE5E7A274E}"/>
              </a:ext>
            </a:extLst>
          </p:cNvPr>
          <p:cNvSpPr>
            <a:spLocks noGrp="1"/>
          </p:cNvSpPr>
          <p:nvPr>
            <p:ph type="title" hasCustomPrompt="1"/>
          </p:nvPr>
        </p:nvSpPr>
        <p:spPr>
          <a:xfrm>
            <a:off x="838200" y="347873"/>
            <a:ext cx="10515600" cy="779463"/>
          </a:xfrm>
        </p:spPr>
        <p:txBody>
          <a:bodyPr/>
          <a:lstStyle>
            <a:lvl1pPr>
              <a:defRPr/>
            </a:lvl1pPr>
          </a:lstStyle>
          <a:p>
            <a:r>
              <a:rPr lang="en-US" dirty="0"/>
              <a:t>RULES FOR </a:t>
            </a:r>
            <a:r>
              <a:rPr lang="en-US" u="sng" dirty="0"/>
              <a:t>TACTILE</a:t>
            </a:r>
            <a:r>
              <a:rPr lang="en-US" dirty="0"/>
              <a:t> SIGNS</a:t>
            </a:r>
          </a:p>
        </p:txBody>
      </p:sp>
      <p:sp>
        <p:nvSpPr>
          <p:cNvPr id="5" name="Content Placeholder 2">
            <a:extLst>
              <a:ext uri="{FF2B5EF4-FFF2-40B4-BE49-F238E27FC236}">
                <a16:creationId xmlns:a16="http://schemas.microsoft.com/office/drawing/2014/main" id="{608E9A5C-7E9E-7539-89A7-6F81F29B8925}"/>
              </a:ext>
            </a:extLst>
          </p:cNvPr>
          <p:cNvSpPr>
            <a:spLocks noGrp="1"/>
          </p:cNvSpPr>
          <p:nvPr>
            <p:ph idx="1" hasCustomPrompt="1"/>
          </p:nvPr>
        </p:nvSpPr>
        <p:spPr>
          <a:xfrm>
            <a:off x="838200" y="1275020"/>
            <a:ext cx="10515600" cy="4653832"/>
          </a:xfrm>
        </p:spPr>
        <p:txBody>
          <a:bodyPr>
            <a:normAutofit/>
          </a:bodyPr>
          <a:lstStyle>
            <a:lvl3pPr marL="1257300" indent="-342900">
              <a:buFont typeface="Arial" panose="020B0604020202020204" pitchFamily="34" charset="0"/>
              <a:buChar char="•"/>
              <a:defRPr/>
            </a:lvl3pPr>
            <a:lvl4pPr>
              <a:defRPr/>
            </a:lvl4pPr>
          </a:lstStyle>
          <a:p>
            <a:pPr lvl="2"/>
            <a:r>
              <a:rPr lang="en-US" dirty="0"/>
              <a:t>Permanent room ID name in tactile copy w/ Grade 2 braille</a:t>
            </a:r>
          </a:p>
          <a:p>
            <a:pPr lvl="2"/>
            <a:r>
              <a:rPr lang="en-US" dirty="0"/>
              <a:t>Copy and braille raised 1/32” above the face of the sign</a:t>
            </a:r>
          </a:p>
          <a:p>
            <a:pPr lvl="2"/>
            <a:r>
              <a:rPr lang="en-US" dirty="0"/>
              <a:t>Minimum and maximum character height 5/8” – 2”</a:t>
            </a:r>
          </a:p>
          <a:p>
            <a:pPr lvl="2"/>
            <a:r>
              <a:rPr lang="en-US" dirty="0"/>
              <a:t>Letters must be ALL UPPERCASE</a:t>
            </a:r>
          </a:p>
          <a:p>
            <a:pPr marL="1257300" marR="0" lvl="2"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dirty="0"/>
              <a:t>Only thin stroke fonts – width of uppercase “O” is 55% min &amp; 110% max height of an “I”</a:t>
            </a:r>
          </a:p>
          <a:p>
            <a:pPr lvl="2"/>
            <a:r>
              <a:rPr lang="en-US" dirty="0"/>
              <a:t>Only sans serif fonts - no decorative or </a:t>
            </a:r>
            <a:r>
              <a:rPr lang="en-US" dirty="0">
                <a:latin typeface="Gotham Medium" panose="02000604030000020004"/>
              </a:rPr>
              <a:t>scripted fonts </a:t>
            </a:r>
            <a:r>
              <a:rPr lang="en-US" dirty="0"/>
              <a:t>(</a:t>
            </a:r>
            <a:r>
              <a:rPr lang="en-US" u="sng" dirty="0"/>
              <a:t>NEVER</a:t>
            </a:r>
            <a:r>
              <a:rPr lang="en-US" dirty="0"/>
              <a:t> </a:t>
            </a:r>
            <a:r>
              <a:rPr lang="en-US" dirty="0">
                <a:latin typeface="Comic Sans MS" panose="030F0702030302020204" pitchFamily="66" charset="0"/>
              </a:rPr>
              <a:t>Comic Sans</a:t>
            </a:r>
            <a:r>
              <a:rPr lang="en-US" dirty="0"/>
              <a:t>)</a:t>
            </a:r>
          </a:p>
          <a:p>
            <a:pPr lvl="2"/>
            <a:r>
              <a:rPr lang="en-US" dirty="0"/>
              <a:t>Required a minimum of 1/8” between characters (kerning)</a:t>
            </a:r>
          </a:p>
          <a:p>
            <a:pPr lvl="2"/>
            <a:r>
              <a:rPr lang="en-US" dirty="0"/>
              <a:t>Line spacing: Minimum 135%, Maximum 170% height of capital letter “I”</a:t>
            </a:r>
          </a:p>
          <a:p>
            <a:pPr lvl="2"/>
            <a:r>
              <a:rPr lang="en-US" dirty="0"/>
              <a:t>Symbols must be ABOVE tactile characters</a:t>
            </a:r>
          </a:p>
          <a:p>
            <a:pPr lvl="3"/>
            <a:r>
              <a:rPr lang="en-US" dirty="0"/>
              <a:t>Symbols must be in a 6” clear vertical field</a:t>
            </a:r>
          </a:p>
          <a:p>
            <a:pPr lvl="3"/>
            <a:r>
              <a:rPr lang="en-US" dirty="0"/>
              <a:t>Symbols are NOT required to be raised</a:t>
            </a:r>
          </a:p>
          <a:p>
            <a:pPr lvl="2"/>
            <a:r>
              <a:rPr lang="en-US" b="1" dirty="0"/>
              <a:t>New rules for 2025 </a:t>
            </a:r>
            <a:r>
              <a:rPr lang="en-US" dirty="0"/>
              <a:t>Characters must contrast w/ the background </a:t>
            </a:r>
          </a:p>
          <a:p>
            <a:pPr lvl="3"/>
            <a:r>
              <a:rPr lang="en-US" dirty="0"/>
              <a:t>New minimum LRV contrast of 65% required </a:t>
            </a:r>
          </a:p>
          <a:p>
            <a:pPr lvl="3"/>
            <a:r>
              <a:rPr lang="en-US" dirty="0"/>
              <a:t>Must be able to be verified by the manufacturer, testing labs, or field measured</a:t>
            </a:r>
          </a:p>
          <a:p>
            <a:pPr lvl="2"/>
            <a:endParaRPr lang="en-US" dirty="0"/>
          </a:p>
        </p:txBody>
      </p:sp>
    </p:spTree>
    <p:extLst>
      <p:ext uri="{BB962C8B-B14F-4D97-AF65-F5344CB8AC3E}">
        <p14:creationId xmlns:p14="http://schemas.microsoft.com/office/powerpoint/2010/main" val="3683882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3FEECC-CD64-DDC9-7961-B1E5BB05C5D7}"/>
              </a:ext>
            </a:extLst>
          </p:cNvPr>
          <p:cNvSpPr/>
          <p:nvPr/>
        </p:nvSpPr>
        <p:spPr>
          <a:xfrm>
            <a:off x="3970640" y="4193207"/>
            <a:ext cx="1630837" cy="1630837"/>
          </a:xfrm>
          <a:prstGeom prst="rect">
            <a:avLst/>
          </a:prstGeom>
          <a:solidFill>
            <a:schemeClr val="bg1"/>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B0EACAE-7E61-8254-EA0D-FB9C2CBB9BC6}"/>
              </a:ext>
            </a:extLst>
          </p:cNvPr>
          <p:cNvSpPr/>
          <p:nvPr/>
        </p:nvSpPr>
        <p:spPr>
          <a:xfrm>
            <a:off x="6289634" y="4193207"/>
            <a:ext cx="1630837" cy="1630837"/>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hape 150" descr="Rectangle 4">
            <a:extLst>
              <a:ext uri="{FF2B5EF4-FFF2-40B4-BE49-F238E27FC236}">
                <a16:creationId xmlns:a16="http://schemas.microsoft.com/office/drawing/2014/main" id="{451B08EF-BB0E-7B3B-C7A2-FBBB41C5D25F}"/>
              </a:ext>
            </a:extLst>
          </p:cNvPr>
          <p:cNvSpPr/>
          <p:nvPr/>
        </p:nvSpPr>
        <p:spPr>
          <a:xfrm>
            <a:off x="3693613" y="4426927"/>
            <a:ext cx="2213138" cy="116339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a:lnSpc>
                <a:spcPct val="130000"/>
              </a:lnSpc>
              <a:defRPr sz="4000" b="1">
                <a:solidFill>
                  <a:srgbClr val="FFFFFF"/>
                </a:solidFill>
                <a:latin typeface="Arial"/>
                <a:ea typeface="Arial"/>
                <a:cs typeface="Arial"/>
                <a:sym typeface="Arial"/>
              </a:defRPr>
            </a:lvl1pPr>
          </a:lstStyle>
          <a:p>
            <a:pPr algn="ctr">
              <a:lnSpc>
                <a:spcPct val="90000"/>
              </a:lnSpc>
            </a:pPr>
            <a:r>
              <a:rPr lang="en-US" sz="2800" dirty="0">
                <a:solidFill>
                  <a:schemeClr val="tx1"/>
                </a:solidFill>
              </a:rPr>
              <a:t>LRV B1</a:t>
            </a:r>
          </a:p>
          <a:p>
            <a:pPr algn="ctr">
              <a:lnSpc>
                <a:spcPct val="90000"/>
              </a:lnSpc>
            </a:pPr>
            <a:endParaRPr lang="en-US" sz="2800" dirty="0">
              <a:solidFill>
                <a:schemeClr val="tx1"/>
              </a:solidFill>
            </a:endParaRPr>
          </a:p>
          <a:p>
            <a:pPr algn="ctr">
              <a:lnSpc>
                <a:spcPct val="90000"/>
              </a:lnSpc>
            </a:pPr>
            <a:r>
              <a:rPr lang="en-US" sz="2800" dirty="0">
                <a:solidFill>
                  <a:schemeClr val="tx1"/>
                </a:solidFill>
              </a:rPr>
              <a:t>100</a:t>
            </a:r>
            <a:endParaRPr sz="2800" dirty="0">
              <a:solidFill>
                <a:schemeClr val="tx1"/>
              </a:solidFill>
            </a:endParaRPr>
          </a:p>
        </p:txBody>
      </p:sp>
      <p:sp>
        <p:nvSpPr>
          <p:cNvPr id="5" name="Shape 150" descr="Rectangle 4">
            <a:extLst>
              <a:ext uri="{FF2B5EF4-FFF2-40B4-BE49-F238E27FC236}">
                <a16:creationId xmlns:a16="http://schemas.microsoft.com/office/drawing/2014/main" id="{3A0FA12E-3017-F30E-36DF-A760D67EE9C4}"/>
              </a:ext>
            </a:extLst>
          </p:cNvPr>
          <p:cNvSpPr/>
          <p:nvPr/>
        </p:nvSpPr>
        <p:spPr>
          <a:xfrm>
            <a:off x="5998483" y="4426927"/>
            <a:ext cx="2213138" cy="116339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a:lnSpc>
                <a:spcPct val="130000"/>
              </a:lnSpc>
              <a:defRPr sz="4000" b="1">
                <a:solidFill>
                  <a:srgbClr val="FFFFFF"/>
                </a:solidFill>
                <a:latin typeface="Arial"/>
                <a:ea typeface="Arial"/>
                <a:cs typeface="Arial"/>
                <a:sym typeface="Arial"/>
              </a:defRPr>
            </a:lvl1pPr>
          </a:lstStyle>
          <a:p>
            <a:pPr algn="ctr">
              <a:lnSpc>
                <a:spcPct val="90000"/>
              </a:lnSpc>
            </a:pPr>
            <a:r>
              <a:rPr lang="en-US" sz="2800" dirty="0">
                <a:solidFill>
                  <a:schemeClr val="bg1"/>
                </a:solidFill>
              </a:rPr>
              <a:t>LRV B2</a:t>
            </a:r>
          </a:p>
          <a:p>
            <a:pPr algn="ctr">
              <a:lnSpc>
                <a:spcPct val="90000"/>
              </a:lnSpc>
            </a:pPr>
            <a:endParaRPr lang="en-US" sz="2800" dirty="0">
              <a:solidFill>
                <a:schemeClr val="bg1"/>
              </a:solidFill>
            </a:endParaRPr>
          </a:p>
          <a:p>
            <a:pPr algn="ctr">
              <a:lnSpc>
                <a:spcPct val="90000"/>
              </a:lnSpc>
            </a:pPr>
            <a:r>
              <a:rPr lang="en-US" sz="2800" dirty="0">
                <a:solidFill>
                  <a:schemeClr val="bg1"/>
                </a:solidFill>
              </a:rPr>
              <a:t>10.83</a:t>
            </a:r>
            <a:endParaRPr sz="2800" dirty="0">
              <a:solidFill>
                <a:schemeClr val="bg1"/>
              </a:solidFill>
            </a:endParaRPr>
          </a:p>
        </p:txBody>
      </p:sp>
      <p:sp>
        <p:nvSpPr>
          <p:cNvPr id="6" name="Rectangle 5">
            <a:extLst>
              <a:ext uri="{FF2B5EF4-FFF2-40B4-BE49-F238E27FC236}">
                <a16:creationId xmlns:a16="http://schemas.microsoft.com/office/drawing/2014/main" id="{328CE343-2A1D-FD2E-3BE9-4527DAE510B7}"/>
              </a:ext>
            </a:extLst>
          </p:cNvPr>
          <p:cNvSpPr/>
          <p:nvPr/>
        </p:nvSpPr>
        <p:spPr>
          <a:xfrm>
            <a:off x="3565944" y="929262"/>
            <a:ext cx="5060112" cy="2690442"/>
          </a:xfrm>
          <a:prstGeom prst="rect">
            <a:avLst/>
          </a:prstGeom>
          <a:solidFill>
            <a:schemeClr val="bg1"/>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hape 150" descr="Rectangle 4">
            <a:extLst>
              <a:ext uri="{FF2B5EF4-FFF2-40B4-BE49-F238E27FC236}">
                <a16:creationId xmlns:a16="http://schemas.microsoft.com/office/drawing/2014/main" id="{F03F6424-2323-9A59-FFB2-91CAFC1D82DA}"/>
              </a:ext>
            </a:extLst>
          </p:cNvPr>
          <p:cNvSpPr/>
          <p:nvPr/>
        </p:nvSpPr>
        <p:spPr>
          <a:xfrm>
            <a:off x="3934139" y="1665085"/>
            <a:ext cx="4409663" cy="60939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a:lnSpc>
                <a:spcPct val="130000"/>
              </a:lnSpc>
              <a:defRPr sz="4000" b="1">
                <a:solidFill>
                  <a:srgbClr val="FFFFFF"/>
                </a:solidFill>
                <a:latin typeface="Arial"/>
                <a:ea typeface="Arial"/>
                <a:cs typeface="Arial"/>
                <a:sym typeface="Arial"/>
              </a:defRPr>
            </a:lvl1pPr>
          </a:lstStyle>
          <a:p>
            <a:pPr algn="ctr">
              <a:lnSpc>
                <a:spcPct val="90000"/>
              </a:lnSpc>
            </a:pPr>
            <a:r>
              <a:rPr lang="en-US" sz="4400" b="0">
                <a:solidFill>
                  <a:srgbClr val="3078BA"/>
                </a:solidFill>
              </a:rPr>
              <a:t>MECHANICAL</a:t>
            </a:r>
            <a:endParaRPr sz="4400" b="0">
              <a:solidFill>
                <a:srgbClr val="3078BA"/>
              </a:solidFill>
            </a:endParaRPr>
          </a:p>
        </p:txBody>
      </p:sp>
      <p:sp>
        <p:nvSpPr>
          <p:cNvPr id="8" name="Shape 150" descr="Rectangle 4">
            <a:extLst>
              <a:ext uri="{FF2B5EF4-FFF2-40B4-BE49-F238E27FC236}">
                <a16:creationId xmlns:a16="http://schemas.microsoft.com/office/drawing/2014/main" id="{D2A14E1D-FB79-034A-6692-AB13662B2B8C}"/>
              </a:ext>
            </a:extLst>
          </p:cNvPr>
          <p:cNvSpPr/>
          <p:nvPr/>
        </p:nvSpPr>
        <p:spPr>
          <a:xfrm>
            <a:off x="3942446" y="2438883"/>
            <a:ext cx="4409663" cy="332399"/>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a:lnSpc>
                <a:spcPct val="130000"/>
              </a:lnSpc>
              <a:defRPr sz="4000" b="1">
                <a:solidFill>
                  <a:srgbClr val="FFFFFF"/>
                </a:solidFill>
                <a:latin typeface="Arial"/>
                <a:ea typeface="Arial"/>
                <a:cs typeface="Arial"/>
                <a:sym typeface="Arial"/>
              </a:defRPr>
            </a:lvl1pPr>
          </a:lstStyle>
          <a:p>
            <a:pPr algn="ctr">
              <a:lnSpc>
                <a:spcPct val="90000"/>
              </a:lnSpc>
            </a:pPr>
            <a:r>
              <a:rPr lang="en-US" sz="2400" b="0">
                <a:solidFill>
                  <a:srgbClr val="3078BA"/>
                </a:solidFill>
                <a:latin typeface="Braille Normal" pitchFamily="2" charset="0"/>
              </a:rPr>
              <a:t>MECHANICAL</a:t>
            </a:r>
            <a:endParaRPr sz="2400" b="0">
              <a:solidFill>
                <a:srgbClr val="3078BA"/>
              </a:solidFill>
              <a:latin typeface="Braille Normal" pitchFamily="2" charset="0"/>
            </a:endParaRPr>
          </a:p>
        </p:txBody>
      </p:sp>
      <p:sp>
        <p:nvSpPr>
          <p:cNvPr id="9" name="Shape 150" descr="Rectangle 4">
            <a:extLst>
              <a:ext uri="{FF2B5EF4-FFF2-40B4-BE49-F238E27FC236}">
                <a16:creationId xmlns:a16="http://schemas.microsoft.com/office/drawing/2014/main" id="{4AEE89FF-1FC8-27F2-11CD-D70FEF3B391B}"/>
              </a:ext>
            </a:extLst>
          </p:cNvPr>
          <p:cNvSpPr/>
          <p:nvPr/>
        </p:nvSpPr>
        <p:spPr>
          <a:xfrm>
            <a:off x="2833295" y="6090262"/>
            <a:ext cx="6330375" cy="38779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a:lnSpc>
                <a:spcPct val="130000"/>
              </a:lnSpc>
              <a:defRPr sz="4000" b="1">
                <a:solidFill>
                  <a:srgbClr val="FFFFFF"/>
                </a:solidFill>
                <a:latin typeface="Arial"/>
                <a:ea typeface="Arial"/>
                <a:cs typeface="Arial"/>
                <a:sym typeface="Arial"/>
              </a:defRPr>
            </a:lvl1pPr>
          </a:lstStyle>
          <a:p>
            <a:pPr algn="ctr">
              <a:lnSpc>
                <a:spcPct val="90000"/>
              </a:lnSpc>
            </a:pPr>
            <a:r>
              <a:rPr lang="en-US" sz="2800" b="0" dirty="0">
                <a:solidFill>
                  <a:schemeClr val="tx1"/>
                </a:solidFill>
              </a:rPr>
              <a:t>[(100-10.83)] / 100 x 100 = </a:t>
            </a:r>
            <a:r>
              <a:rPr lang="en-US" sz="2800" dirty="0">
                <a:solidFill>
                  <a:schemeClr val="tx1"/>
                </a:solidFill>
              </a:rPr>
              <a:t>89.17</a:t>
            </a:r>
          </a:p>
        </p:txBody>
      </p:sp>
      <p:sp>
        <p:nvSpPr>
          <p:cNvPr id="10" name="Shape 150" descr="Rectangle 4">
            <a:extLst>
              <a:ext uri="{FF2B5EF4-FFF2-40B4-BE49-F238E27FC236}">
                <a16:creationId xmlns:a16="http://schemas.microsoft.com/office/drawing/2014/main" id="{BD8D0ADE-4A53-A81F-5657-BD98D840BF67}"/>
              </a:ext>
            </a:extLst>
          </p:cNvPr>
          <p:cNvSpPr/>
          <p:nvPr/>
        </p:nvSpPr>
        <p:spPr>
          <a:xfrm>
            <a:off x="3039772" y="307744"/>
            <a:ext cx="6330375" cy="387798"/>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a:lnSpc>
                <a:spcPct val="130000"/>
              </a:lnSpc>
              <a:defRPr sz="4000" b="1">
                <a:solidFill>
                  <a:srgbClr val="FFFFFF"/>
                </a:solidFill>
                <a:latin typeface="Arial"/>
                <a:ea typeface="Arial"/>
                <a:cs typeface="Arial"/>
                <a:sym typeface="Arial"/>
              </a:defRPr>
            </a:lvl1pPr>
          </a:lstStyle>
          <a:p>
            <a:pPr algn="ctr">
              <a:lnSpc>
                <a:spcPct val="90000"/>
              </a:lnSpc>
            </a:pPr>
            <a:r>
              <a:rPr lang="en-US" sz="2800" b="0" dirty="0">
                <a:solidFill>
                  <a:schemeClr val="tx1"/>
                </a:solidFill>
              </a:rPr>
              <a:t>[(B1-B2) / B1 X 100 = Contrast</a:t>
            </a:r>
            <a:endParaRPr lang="en-US" sz="2800" dirty="0">
              <a:solidFill>
                <a:schemeClr val="tx1"/>
              </a:solidFill>
            </a:endParaRPr>
          </a:p>
        </p:txBody>
      </p:sp>
      <p:sp>
        <p:nvSpPr>
          <p:cNvPr id="11" name="Shape 150" descr="Rectangle 4">
            <a:extLst>
              <a:ext uri="{FF2B5EF4-FFF2-40B4-BE49-F238E27FC236}">
                <a16:creationId xmlns:a16="http://schemas.microsoft.com/office/drawing/2014/main" id="{2A1F6452-9CA5-B078-1D08-4ECB3D58E5BA}"/>
              </a:ext>
            </a:extLst>
          </p:cNvPr>
          <p:cNvSpPr/>
          <p:nvPr/>
        </p:nvSpPr>
        <p:spPr>
          <a:xfrm>
            <a:off x="3833860" y="3955671"/>
            <a:ext cx="1904396" cy="221599"/>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a:lnSpc>
                <a:spcPct val="130000"/>
              </a:lnSpc>
              <a:defRPr sz="4000" b="1">
                <a:solidFill>
                  <a:srgbClr val="FFFFFF"/>
                </a:solidFill>
                <a:latin typeface="Arial"/>
                <a:ea typeface="Arial"/>
                <a:cs typeface="Arial"/>
                <a:sym typeface="Arial"/>
              </a:defRPr>
            </a:lvl1pPr>
          </a:lstStyle>
          <a:p>
            <a:pPr algn="ctr">
              <a:lnSpc>
                <a:spcPct val="90000"/>
              </a:lnSpc>
            </a:pPr>
            <a:r>
              <a:rPr lang="en-US" sz="1600" b="0" dirty="0">
                <a:solidFill>
                  <a:schemeClr val="tx1"/>
                </a:solidFill>
              </a:rPr>
              <a:t>B1 Lighter Color</a:t>
            </a:r>
            <a:endParaRPr lang="en-US" sz="1600" dirty="0">
              <a:solidFill>
                <a:schemeClr val="tx1"/>
              </a:solidFill>
            </a:endParaRPr>
          </a:p>
        </p:txBody>
      </p:sp>
      <p:sp>
        <p:nvSpPr>
          <p:cNvPr id="12" name="Shape 150" descr="Rectangle 4">
            <a:extLst>
              <a:ext uri="{FF2B5EF4-FFF2-40B4-BE49-F238E27FC236}">
                <a16:creationId xmlns:a16="http://schemas.microsoft.com/office/drawing/2014/main" id="{602BB2CC-03B3-8252-D074-BFCDC0B0B608}"/>
              </a:ext>
            </a:extLst>
          </p:cNvPr>
          <p:cNvSpPr/>
          <p:nvPr/>
        </p:nvSpPr>
        <p:spPr>
          <a:xfrm>
            <a:off x="6152854" y="3939110"/>
            <a:ext cx="1904396" cy="221599"/>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a:lnSpc>
                <a:spcPct val="130000"/>
              </a:lnSpc>
              <a:defRPr sz="4000" b="1">
                <a:solidFill>
                  <a:srgbClr val="FFFFFF"/>
                </a:solidFill>
                <a:latin typeface="Arial"/>
                <a:ea typeface="Arial"/>
                <a:cs typeface="Arial"/>
                <a:sym typeface="Arial"/>
              </a:defRPr>
            </a:lvl1pPr>
          </a:lstStyle>
          <a:p>
            <a:pPr algn="ctr">
              <a:lnSpc>
                <a:spcPct val="90000"/>
              </a:lnSpc>
            </a:pPr>
            <a:r>
              <a:rPr lang="en-US" sz="1600" b="0" dirty="0">
                <a:solidFill>
                  <a:schemeClr val="tx1"/>
                </a:solidFill>
              </a:rPr>
              <a:t>B2 Darker Color</a:t>
            </a:r>
            <a:endParaRPr lang="en-US" sz="1600" dirty="0">
              <a:solidFill>
                <a:schemeClr val="tx1"/>
              </a:solidFill>
            </a:endParaRPr>
          </a:p>
        </p:txBody>
      </p:sp>
    </p:spTree>
    <p:extLst>
      <p:ext uri="{BB962C8B-B14F-4D97-AF65-F5344CB8AC3E}">
        <p14:creationId xmlns:p14="http://schemas.microsoft.com/office/powerpoint/2010/main" val="13578038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398437B-1A53-0106-71D1-268915BE1E5C}"/>
              </a:ext>
            </a:extLst>
          </p:cNvPr>
          <p:cNvSpPr>
            <a:spLocks noGrp="1"/>
          </p:cNvSpPr>
          <p:nvPr>
            <p:ph type="title" hasCustomPrompt="1"/>
          </p:nvPr>
        </p:nvSpPr>
        <p:spPr>
          <a:xfrm>
            <a:off x="838200" y="365125"/>
            <a:ext cx="10515600" cy="1325563"/>
          </a:xfrm>
        </p:spPr>
        <p:txBody>
          <a:bodyPr anchor="ctr">
            <a:normAutofit/>
          </a:bodyPr>
          <a:lstStyle>
            <a:lvl1pPr>
              <a:defRPr/>
            </a:lvl1pPr>
          </a:lstStyle>
          <a:p>
            <a:r>
              <a:rPr lang="en-US" dirty="0"/>
              <a:t>HOW DO VISUALLY IMPAIRED FIND SIGNS?</a:t>
            </a:r>
          </a:p>
        </p:txBody>
      </p:sp>
      <p:sp>
        <p:nvSpPr>
          <p:cNvPr id="5" name="Content Placeholder 2">
            <a:extLst>
              <a:ext uri="{FF2B5EF4-FFF2-40B4-BE49-F238E27FC236}">
                <a16:creationId xmlns:a16="http://schemas.microsoft.com/office/drawing/2014/main" id="{6F0FE012-F25F-D6B8-6F4C-15797D3FBE6C}"/>
              </a:ext>
            </a:extLst>
          </p:cNvPr>
          <p:cNvSpPr>
            <a:spLocks noGrp="1"/>
          </p:cNvSpPr>
          <p:nvPr>
            <p:ph sz="half" idx="1" hasCustomPrompt="1"/>
          </p:nvPr>
        </p:nvSpPr>
        <p:spPr>
          <a:xfrm>
            <a:off x="838200" y="1825625"/>
            <a:ext cx="5181600" cy="4351338"/>
          </a:xfrm>
        </p:spPr>
        <p:txBody>
          <a:bodyPr>
            <a:normAutofit/>
          </a:bodyPr>
          <a:lstStyle>
            <a:lvl3pPr marL="1257300" indent="-342900">
              <a:buFont typeface="Arial" panose="020B0604020202020204" pitchFamily="34" charset="0"/>
              <a:buChar char="•"/>
              <a:defRPr/>
            </a:lvl3pPr>
            <a:lvl4pPr>
              <a:defRPr/>
            </a:lvl4pPr>
          </a:lstStyle>
          <a:p>
            <a:pPr marL="914400" lvl="2" indent="0">
              <a:buNone/>
            </a:pPr>
            <a:r>
              <a:rPr lang="en-US" sz="2800" dirty="0"/>
              <a:t>Mount signs in a consistent location next to the door and mount signs at a consistent height</a:t>
            </a:r>
          </a:p>
          <a:p>
            <a:pPr lvl="2"/>
            <a:endParaRPr lang="en-US" sz="2800" dirty="0"/>
          </a:p>
        </p:txBody>
      </p:sp>
      <p:pic>
        <p:nvPicPr>
          <p:cNvPr id="6" name="Picture 5" descr="A room with two doors&#10;&#10;AI-generated content may be incorrect.">
            <a:extLst>
              <a:ext uri="{FF2B5EF4-FFF2-40B4-BE49-F238E27FC236}">
                <a16:creationId xmlns:a16="http://schemas.microsoft.com/office/drawing/2014/main" id="{DF33C5C3-CAEA-16D3-34ED-E7ED4752CD95}"/>
              </a:ext>
            </a:extLst>
          </p:cNvPr>
          <p:cNvPicPr>
            <a:picLocks noChangeAspect="1"/>
          </p:cNvPicPr>
          <p:nvPr/>
        </p:nvPicPr>
        <p:blipFill>
          <a:blip r:embed="rId2"/>
          <a:stretch>
            <a:fillRect/>
          </a:stretch>
        </p:blipFill>
        <p:spPr>
          <a:xfrm>
            <a:off x="6172202" y="1940207"/>
            <a:ext cx="5181600" cy="3886200"/>
          </a:xfrm>
          <a:prstGeom prst="rect">
            <a:avLst/>
          </a:prstGeom>
          <a:noFill/>
        </p:spPr>
      </p:pic>
    </p:spTree>
    <p:extLst>
      <p:ext uri="{BB962C8B-B14F-4D97-AF65-F5344CB8AC3E}">
        <p14:creationId xmlns:p14="http://schemas.microsoft.com/office/powerpoint/2010/main" val="5825087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41BE4-2389-DC75-5CEC-B90FF4BB624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0BD4378-10DF-6DFA-FE3A-5344D384ACBD}"/>
              </a:ext>
            </a:extLst>
          </p:cNvPr>
          <p:cNvSpPr>
            <a:spLocks noGrp="1"/>
          </p:cNvSpPr>
          <p:nvPr>
            <p:ph type="title" hasCustomPrompt="1"/>
          </p:nvPr>
        </p:nvSpPr>
        <p:spPr>
          <a:xfrm>
            <a:off x="838200" y="347873"/>
            <a:ext cx="10515600" cy="779463"/>
          </a:xfrm>
        </p:spPr>
        <p:txBody>
          <a:bodyPr/>
          <a:lstStyle>
            <a:lvl1pPr>
              <a:defRPr/>
            </a:lvl1pPr>
          </a:lstStyle>
          <a:p>
            <a:r>
              <a:rPr lang="en-US" dirty="0"/>
              <a:t>MOUNTING LOCATIONS</a:t>
            </a:r>
          </a:p>
        </p:txBody>
      </p:sp>
      <p:sp>
        <p:nvSpPr>
          <p:cNvPr id="5" name="Content Placeholder 2">
            <a:extLst>
              <a:ext uri="{FF2B5EF4-FFF2-40B4-BE49-F238E27FC236}">
                <a16:creationId xmlns:a16="http://schemas.microsoft.com/office/drawing/2014/main" id="{AC77BDE1-8994-3601-7860-DC19402CF716}"/>
              </a:ext>
            </a:extLst>
          </p:cNvPr>
          <p:cNvSpPr>
            <a:spLocks noGrp="1"/>
          </p:cNvSpPr>
          <p:nvPr>
            <p:ph idx="1" hasCustomPrompt="1"/>
          </p:nvPr>
        </p:nvSpPr>
        <p:spPr>
          <a:xfrm>
            <a:off x="838200" y="1412671"/>
            <a:ext cx="10515600" cy="4351338"/>
          </a:xfrm>
        </p:spPr>
        <p:txBody>
          <a:bodyPr/>
          <a:lstStyle>
            <a:lvl3pPr marL="1257300" indent="-342900">
              <a:buFont typeface="Arial" panose="020B0604020202020204" pitchFamily="34" charset="0"/>
              <a:buChar char="•"/>
              <a:defRPr/>
            </a:lvl3pPr>
            <a:lvl4pPr>
              <a:defRPr/>
            </a:lvl4pPr>
          </a:lstStyle>
          <a:p>
            <a:pPr marL="1371600" lvl="2" indent="-457200">
              <a:buFont typeface="+mj-lt"/>
              <a:buAutoNum type="arabicPeriod"/>
            </a:pPr>
            <a:r>
              <a:rPr lang="en-US" dirty="0"/>
              <a:t>Latch side of the door</a:t>
            </a:r>
          </a:p>
          <a:p>
            <a:pPr marL="1371600" lvl="2" indent="-457200">
              <a:buFont typeface="+mj-lt"/>
              <a:buAutoNum type="arabicPeriod"/>
            </a:pPr>
            <a:r>
              <a:rPr lang="en-US" dirty="0"/>
              <a:t>Nearest adjacent wall</a:t>
            </a:r>
          </a:p>
          <a:p>
            <a:pPr marL="1371600" lvl="2" indent="-457200">
              <a:buFont typeface="+mj-lt"/>
              <a:buAutoNum type="arabicPeriod"/>
            </a:pPr>
            <a:r>
              <a:rPr lang="en-US" dirty="0"/>
              <a:t>If the door opens towards you, the COPY must be centered 9” from the door, “centered in an 18” clear floor space of the swing of the door”</a:t>
            </a:r>
          </a:p>
          <a:p>
            <a:pPr marL="1371600" lvl="2" indent="-457200">
              <a:buFont typeface="+mj-lt"/>
              <a:buAutoNum type="arabicPeriod"/>
            </a:pPr>
            <a:r>
              <a:rPr lang="en-US" dirty="0"/>
              <a:t>You CAN mount to doors if you meet 3 criteria (think of hotels)</a:t>
            </a:r>
          </a:p>
          <a:p>
            <a:pPr marL="1714500" lvl="3" indent="-457200">
              <a:buFont typeface="+mj-lt"/>
              <a:buAutoNum type="arabicPeriod"/>
            </a:pPr>
            <a:r>
              <a:rPr lang="en-US" dirty="0"/>
              <a:t>Door opens away from you</a:t>
            </a:r>
          </a:p>
          <a:p>
            <a:pPr marL="1714500" lvl="3" indent="-457200">
              <a:buFont typeface="+mj-lt"/>
              <a:buAutoNum type="arabicPeriod"/>
            </a:pPr>
            <a:r>
              <a:rPr lang="en-US" dirty="0"/>
              <a:t>There are NO hold-open devices</a:t>
            </a:r>
          </a:p>
          <a:p>
            <a:pPr marL="1714500" lvl="3" indent="-457200">
              <a:buFont typeface="+mj-lt"/>
              <a:buAutoNum type="arabicPeriod"/>
            </a:pPr>
            <a:r>
              <a:rPr lang="en-US" dirty="0"/>
              <a:t>The door has automatic closures</a:t>
            </a:r>
          </a:p>
          <a:p>
            <a:pPr marL="1371600" lvl="2" indent="-457200">
              <a:buFont typeface="+mj-lt"/>
              <a:buAutoNum type="arabicPeriod"/>
            </a:pPr>
            <a:r>
              <a:rPr lang="en-US" dirty="0"/>
              <a:t>If there are double doors and one is typically locked, mount on the locked door</a:t>
            </a:r>
          </a:p>
          <a:p>
            <a:pPr marL="1371600" lvl="2" indent="-457200">
              <a:buFont typeface="+mj-lt"/>
              <a:buAutoNum type="arabicPeriod"/>
            </a:pPr>
            <a:r>
              <a:rPr lang="en-US" dirty="0"/>
              <a:t>If both double doors open towards you, copy must be centered 9” from the open door</a:t>
            </a:r>
          </a:p>
          <a:p>
            <a:pPr marL="1371600" lvl="2" indent="-457200">
              <a:buFont typeface="+mj-lt"/>
              <a:buAutoNum type="arabicPeriod"/>
            </a:pPr>
            <a:r>
              <a:rPr lang="en-US" dirty="0"/>
              <a:t>If there are sidelights, mount on the glass</a:t>
            </a:r>
          </a:p>
          <a:p>
            <a:pPr marL="1714500" lvl="3" indent="-457200">
              <a:buFont typeface="+mj-lt"/>
              <a:buAutoNum type="arabicPeriod"/>
            </a:pPr>
            <a:r>
              <a:rPr lang="en-US" dirty="0"/>
              <a:t>I recommend vinyl on the front of the glass, then mount on the vinyl</a:t>
            </a:r>
          </a:p>
          <a:p>
            <a:pPr marL="1371600" lvl="2" indent="-457200">
              <a:buFont typeface="+mj-lt"/>
              <a:buAutoNum type="arabicPeriod"/>
            </a:pPr>
            <a:r>
              <a:rPr lang="en-US" dirty="0"/>
              <a:t>Baseline of the TACTILE COPY minimum 48” maximum 60” AFF</a:t>
            </a:r>
          </a:p>
          <a:p>
            <a:pPr lvl="2"/>
            <a:endParaRPr lang="en-US" dirty="0"/>
          </a:p>
          <a:p>
            <a:pPr lvl="2"/>
            <a:endParaRPr lang="en-US" dirty="0"/>
          </a:p>
        </p:txBody>
      </p:sp>
    </p:spTree>
    <p:extLst>
      <p:ext uri="{BB962C8B-B14F-4D97-AF65-F5344CB8AC3E}">
        <p14:creationId xmlns:p14="http://schemas.microsoft.com/office/powerpoint/2010/main" val="37232520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E63F4-5A1F-8647-C55F-869FA02282B2}"/>
            </a:ext>
          </a:extLst>
        </p:cNvPr>
        <p:cNvGrpSpPr/>
        <p:nvPr/>
      </p:nvGrpSpPr>
      <p:grpSpPr>
        <a:xfrm>
          <a:off x="0" y="0"/>
          <a:ext cx="0" cy="0"/>
          <a:chOff x="0" y="0"/>
          <a:chExt cx="0" cy="0"/>
        </a:xfrm>
      </p:grpSpPr>
      <p:pic>
        <p:nvPicPr>
          <p:cNvPr id="3" name="Picture 2" descr="A hallway with several doors&#10;&#10;AI-generated content may be incorrect.">
            <a:extLst>
              <a:ext uri="{FF2B5EF4-FFF2-40B4-BE49-F238E27FC236}">
                <a16:creationId xmlns:a16="http://schemas.microsoft.com/office/drawing/2014/main" id="{B85AA419-2732-A5E9-305C-CB378ACF752B}"/>
              </a:ext>
            </a:extLst>
          </p:cNvPr>
          <p:cNvPicPr>
            <a:picLocks noChangeAspect="1"/>
          </p:cNvPicPr>
          <p:nvPr/>
        </p:nvPicPr>
        <p:blipFill>
          <a:blip r:embed="rId2"/>
          <a:stretch>
            <a:fillRect/>
          </a:stretch>
        </p:blipFill>
        <p:spPr>
          <a:xfrm>
            <a:off x="2045111" y="252009"/>
            <a:ext cx="7521677" cy="5641258"/>
          </a:xfrm>
          <a:prstGeom prst="rect">
            <a:avLst/>
          </a:prstGeom>
        </p:spPr>
      </p:pic>
      <p:sp>
        <p:nvSpPr>
          <p:cNvPr id="2" name="Title 1">
            <a:extLst>
              <a:ext uri="{FF2B5EF4-FFF2-40B4-BE49-F238E27FC236}">
                <a16:creationId xmlns:a16="http://schemas.microsoft.com/office/drawing/2014/main" id="{AC99ED14-3992-6DFD-10EA-1B35A0AEC425}"/>
              </a:ext>
            </a:extLst>
          </p:cNvPr>
          <p:cNvSpPr>
            <a:spLocks noGrp="1"/>
          </p:cNvSpPr>
          <p:nvPr>
            <p:ph type="title" hasCustomPrompt="1"/>
          </p:nvPr>
        </p:nvSpPr>
        <p:spPr>
          <a:xfrm>
            <a:off x="1201993" y="5893267"/>
            <a:ext cx="10515600" cy="779463"/>
          </a:xfrm>
        </p:spPr>
        <p:txBody>
          <a:bodyPr/>
          <a:lstStyle>
            <a:lvl1pPr>
              <a:defRPr/>
            </a:lvl1pPr>
          </a:lstStyle>
          <a:p>
            <a:r>
              <a:rPr lang="en-US" dirty="0"/>
              <a:t>Consistent Height, Latch Side of the Door</a:t>
            </a:r>
          </a:p>
        </p:txBody>
      </p:sp>
    </p:spTree>
    <p:extLst>
      <p:ext uri="{BB962C8B-B14F-4D97-AF65-F5344CB8AC3E}">
        <p14:creationId xmlns:p14="http://schemas.microsoft.com/office/powerpoint/2010/main" val="14958434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0B8A7-ACB6-266B-02CA-36AFC588AF1E}"/>
            </a:ext>
          </a:extLst>
        </p:cNvPr>
        <p:cNvGrpSpPr/>
        <p:nvPr/>
      </p:nvGrpSpPr>
      <p:grpSpPr>
        <a:xfrm>
          <a:off x="0" y="0"/>
          <a:ext cx="0" cy="0"/>
          <a:chOff x="0" y="0"/>
          <a:chExt cx="0" cy="0"/>
        </a:xfrm>
      </p:grpSpPr>
      <p:pic>
        <p:nvPicPr>
          <p:cNvPr id="4" name="Picture 3" descr="A door in a building&#10;&#10;AI-generated content may be incorrect.">
            <a:extLst>
              <a:ext uri="{FF2B5EF4-FFF2-40B4-BE49-F238E27FC236}">
                <a16:creationId xmlns:a16="http://schemas.microsoft.com/office/drawing/2014/main" id="{59808DE9-EB87-257F-5899-B90110F61F96}"/>
              </a:ext>
            </a:extLst>
          </p:cNvPr>
          <p:cNvPicPr>
            <a:picLocks noChangeAspect="1"/>
          </p:cNvPicPr>
          <p:nvPr/>
        </p:nvPicPr>
        <p:blipFill>
          <a:blip r:embed="rId2"/>
          <a:stretch>
            <a:fillRect/>
          </a:stretch>
        </p:blipFill>
        <p:spPr>
          <a:xfrm>
            <a:off x="3854246" y="285600"/>
            <a:ext cx="4227872" cy="5637163"/>
          </a:xfrm>
          <a:prstGeom prst="rect">
            <a:avLst/>
          </a:prstGeom>
        </p:spPr>
      </p:pic>
      <p:sp>
        <p:nvSpPr>
          <p:cNvPr id="2" name="Title 1">
            <a:extLst>
              <a:ext uri="{FF2B5EF4-FFF2-40B4-BE49-F238E27FC236}">
                <a16:creationId xmlns:a16="http://schemas.microsoft.com/office/drawing/2014/main" id="{9DCC4625-B184-9C9F-0731-FCF0DDD5DBFE}"/>
              </a:ext>
            </a:extLst>
          </p:cNvPr>
          <p:cNvSpPr>
            <a:spLocks noGrp="1"/>
          </p:cNvSpPr>
          <p:nvPr>
            <p:ph type="title" hasCustomPrompt="1"/>
          </p:nvPr>
        </p:nvSpPr>
        <p:spPr>
          <a:xfrm>
            <a:off x="3424084" y="5922763"/>
            <a:ext cx="5710084" cy="779463"/>
          </a:xfrm>
        </p:spPr>
        <p:txBody>
          <a:bodyPr/>
          <a:lstStyle>
            <a:lvl1pPr>
              <a:defRPr/>
            </a:lvl1pPr>
          </a:lstStyle>
          <a:p>
            <a:r>
              <a:rPr lang="en-US" dirty="0"/>
              <a:t>Nearest Adjacent Wall</a:t>
            </a:r>
          </a:p>
        </p:txBody>
      </p:sp>
    </p:spTree>
    <p:extLst>
      <p:ext uri="{BB962C8B-B14F-4D97-AF65-F5344CB8AC3E}">
        <p14:creationId xmlns:p14="http://schemas.microsoft.com/office/powerpoint/2010/main" val="9321911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BFAED-48E4-9DDC-32C3-A419197C1BD7}"/>
            </a:ext>
          </a:extLst>
        </p:cNvPr>
        <p:cNvGrpSpPr/>
        <p:nvPr/>
      </p:nvGrpSpPr>
      <p:grpSpPr>
        <a:xfrm>
          <a:off x="0" y="0"/>
          <a:ext cx="0" cy="0"/>
          <a:chOff x="0" y="0"/>
          <a:chExt cx="0" cy="0"/>
        </a:xfrm>
      </p:grpSpPr>
      <p:pic>
        <p:nvPicPr>
          <p:cNvPr id="3" name="Picture 2" descr="A door with a sign on it&#10;&#10;AI-generated content may be incorrect.">
            <a:extLst>
              <a:ext uri="{FF2B5EF4-FFF2-40B4-BE49-F238E27FC236}">
                <a16:creationId xmlns:a16="http://schemas.microsoft.com/office/drawing/2014/main" id="{B9524672-9C2D-82AC-BF09-CD0C8DE7004C}"/>
              </a:ext>
            </a:extLst>
          </p:cNvPr>
          <p:cNvPicPr>
            <a:picLocks noChangeAspect="1"/>
          </p:cNvPicPr>
          <p:nvPr/>
        </p:nvPicPr>
        <p:blipFill>
          <a:blip r:embed="rId2"/>
          <a:stretch>
            <a:fillRect/>
          </a:stretch>
        </p:blipFill>
        <p:spPr>
          <a:xfrm rot="5400000">
            <a:off x="2964571" y="925930"/>
            <a:ext cx="5755619" cy="4316714"/>
          </a:xfrm>
          <a:prstGeom prst="rect">
            <a:avLst/>
          </a:prstGeom>
        </p:spPr>
      </p:pic>
      <p:sp>
        <p:nvSpPr>
          <p:cNvPr id="2" name="Title 1">
            <a:extLst>
              <a:ext uri="{FF2B5EF4-FFF2-40B4-BE49-F238E27FC236}">
                <a16:creationId xmlns:a16="http://schemas.microsoft.com/office/drawing/2014/main" id="{DE259B3B-DD18-1690-D188-8B13231E3790}"/>
              </a:ext>
            </a:extLst>
          </p:cNvPr>
          <p:cNvSpPr>
            <a:spLocks noGrp="1"/>
          </p:cNvSpPr>
          <p:nvPr>
            <p:ph type="title" hasCustomPrompt="1"/>
          </p:nvPr>
        </p:nvSpPr>
        <p:spPr>
          <a:xfrm>
            <a:off x="3679722" y="5962093"/>
            <a:ext cx="4972665" cy="779463"/>
          </a:xfrm>
        </p:spPr>
        <p:txBody>
          <a:bodyPr/>
          <a:lstStyle>
            <a:lvl1pPr>
              <a:defRPr/>
            </a:lvl1pPr>
          </a:lstStyle>
          <a:p>
            <a:r>
              <a:rPr lang="en-US" dirty="0"/>
              <a:t>Locked Wing Door</a:t>
            </a:r>
          </a:p>
        </p:txBody>
      </p:sp>
    </p:spTree>
    <p:extLst>
      <p:ext uri="{BB962C8B-B14F-4D97-AF65-F5344CB8AC3E}">
        <p14:creationId xmlns:p14="http://schemas.microsoft.com/office/powerpoint/2010/main" val="3390714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F5930-91D6-03E9-39E4-D5E2F38659DF}"/>
            </a:ext>
          </a:extLst>
        </p:cNvPr>
        <p:cNvGrpSpPr/>
        <p:nvPr/>
      </p:nvGrpSpPr>
      <p:grpSpPr>
        <a:xfrm>
          <a:off x="0" y="0"/>
          <a:ext cx="0" cy="0"/>
          <a:chOff x="0" y="0"/>
          <a:chExt cx="0" cy="0"/>
        </a:xfrm>
      </p:grpSpPr>
      <p:pic>
        <p:nvPicPr>
          <p:cNvPr id="9" name="Picture 8" descr="A close-up of a door&#10;&#10;AI-generated content may be incorrect.">
            <a:extLst>
              <a:ext uri="{FF2B5EF4-FFF2-40B4-BE49-F238E27FC236}">
                <a16:creationId xmlns:a16="http://schemas.microsoft.com/office/drawing/2014/main" id="{3A73BA2A-497E-05B0-0E73-5D19CF5A7816}"/>
              </a:ext>
            </a:extLst>
          </p:cNvPr>
          <p:cNvPicPr>
            <a:picLocks noChangeAspect="1"/>
          </p:cNvPicPr>
          <p:nvPr/>
        </p:nvPicPr>
        <p:blipFill>
          <a:blip r:embed="rId2"/>
          <a:stretch>
            <a:fillRect/>
          </a:stretch>
        </p:blipFill>
        <p:spPr>
          <a:xfrm>
            <a:off x="1243780" y="523567"/>
            <a:ext cx="9704440" cy="5458748"/>
          </a:xfrm>
          <a:prstGeom prst="rect">
            <a:avLst/>
          </a:prstGeom>
        </p:spPr>
      </p:pic>
      <p:sp>
        <p:nvSpPr>
          <p:cNvPr id="2" name="Title 1">
            <a:extLst>
              <a:ext uri="{FF2B5EF4-FFF2-40B4-BE49-F238E27FC236}">
                <a16:creationId xmlns:a16="http://schemas.microsoft.com/office/drawing/2014/main" id="{973AC38D-6574-77E3-FF97-3C7086DFB1D2}"/>
              </a:ext>
            </a:extLst>
          </p:cNvPr>
          <p:cNvSpPr>
            <a:spLocks noGrp="1"/>
          </p:cNvSpPr>
          <p:nvPr>
            <p:ph type="title" hasCustomPrompt="1"/>
          </p:nvPr>
        </p:nvSpPr>
        <p:spPr>
          <a:xfrm>
            <a:off x="3188109" y="5944701"/>
            <a:ext cx="6329516" cy="779463"/>
          </a:xfrm>
        </p:spPr>
        <p:txBody>
          <a:bodyPr/>
          <a:lstStyle>
            <a:lvl1pPr>
              <a:defRPr/>
            </a:lvl1pPr>
          </a:lstStyle>
          <a:p>
            <a:r>
              <a:rPr lang="en-US" dirty="0"/>
              <a:t>Outside Swing of Doors</a:t>
            </a:r>
          </a:p>
        </p:txBody>
      </p:sp>
    </p:spTree>
    <p:extLst>
      <p:ext uri="{BB962C8B-B14F-4D97-AF65-F5344CB8AC3E}">
        <p14:creationId xmlns:p14="http://schemas.microsoft.com/office/powerpoint/2010/main" val="4437776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B3770-9ABC-2751-DE21-D6F463306F73}"/>
            </a:ext>
          </a:extLst>
        </p:cNvPr>
        <p:cNvGrpSpPr/>
        <p:nvPr/>
      </p:nvGrpSpPr>
      <p:grpSpPr>
        <a:xfrm>
          <a:off x="0" y="0"/>
          <a:ext cx="0" cy="0"/>
          <a:chOff x="0" y="0"/>
          <a:chExt cx="0" cy="0"/>
        </a:xfrm>
      </p:grpSpPr>
      <p:pic>
        <p:nvPicPr>
          <p:cNvPr id="3" name="Picture 2" descr="A room with a box on it&#10;&#10;AI-generated content may be incorrect.">
            <a:extLst>
              <a:ext uri="{FF2B5EF4-FFF2-40B4-BE49-F238E27FC236}">
                <a16:creationId xmlns:a16="http://schemas.microsoft.com/office/drawing/2014/main" id="{735A3438-F136-1556-51B1-CE9BE20493DF}"/>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1000" contrast="-52000"/>
                    </a14:imgEffect>
                  </a14:imgLayer>
                </a14:imgProps>
              </a:ext>
            </a:extLst>
          </a:blip>
          <a:stretch>
            <a:fillRect/>
          </a:stretch>
        </p:blipFill>
        <p:spPr>
          <a:xfrm rot="5400000">
            <a:off x="3301999" y="979130"/>
            <a:ext cx="5676491" cy="4257368"/>
          </a:xfrm>
          <a:prstGeom prst="rect">
            <a:avLst/>
          </a:prstGeom>
        </p:spPr>
      </p:pic>
      <p:sp>
        <p:nvSpPr>
          <p:cNvPr id="2" name="Title 1">
            <a:extLst>
              <a:ext uri="{FF2B5EF4-FFF2-40B4-BE49-F238E27FC236}">
                <a16:creationId xmlns:a16="http://schemas.microsoft.com/office/drawing/2014/main" id="{0A318700-6140-0934-889D-D1DF831BFA8E}"/>
              </a:ext>
            </a:extLst>
          </p:cNvPr>
          <p:cNvSpPr>
            <a:spLocks noGrp="1"/>
          </p:cNvSpPr>
          <p:nvPr>
            <p:ph type="title" hasCustomPrompt="1"/>
          </p:nvPr>
        </p:nvSpPr>
        <p:spPr>
          <a:xfrm>
            <a:off x="2365886" y="5932595"/>
            <a:ext cx="7745361" cy="779463"/>
          </a:xfrm>
        </p:spPr>
        <p:txBody>
          <a:bodyPr>
            <a:normAutofit/>
          </a:bodyPr>
          <a:lstStyle>
            <a:lvl1pPr>
              <a:defRPr/>
            </a:lvl1pPr>
          </a:lstStyle>
          <a:p>
            <a:r>
              <a:rPr lang="en-US" dirty="0"/>
              <a:t>On Glass if There Are Side Lights</a:t>
            </a:r>
          </a:p>
        </p:txBody>
      </p:sp>
    </p:spTree>
    <p:extLst>
      <p:ext uri="{BB962C8B-B14F-4D97-AF65-F5344CB8AC3E}">
        <p14:creationId xmlns:p14="http://schemas.microsoft.com/office/powerpoint/2010/main" val="42510691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3F100-7EB5-643B-0ACC-5D8704B3CBE0}"/>
            </a:ext>
          </a:extLst>
        </p:cNvPr>
        <p:cNvGrpSpPr/>
        <p:nvPr/>
      </p:nvGrpSpPr>
      <p:grpSpPr>
        <a:xfrm>
          <a:off x="0" y="0"/>
          <a:ext cx="0" cy="0"/>
          <a:chOff x="0" y="0"/>
          <a:chExt cx="0" cy="0"/>
        </a:xfrm>
      </p:grpSpPr>
      <p:pic>
        <p:nvPicPr>
          <p:cNvPr id="4" name="Picture 3" descr="A drawing of a door and a sign&#10;&#10;AI-generated content may be incorrect.">
            <a:extLst>
              <a:ext uri="{FF2B5EF4-FFF2-40B4-BE49-F238E27FC236}">
                <a16:creationId xmlns:a16="http://schemas.microsoft.com/office/drawing/2014/main" id="{1B5D1649-45AF-0BE9-4956-F48A14E71F9B}"/>
              </a:ext>
            </a:extLst>
          </p:cNvPr>
          <p:cNvPicPr>
            <a:picLocks noChangeAspect="1"/>
          </p:cNvPicPr>
          <p:nvPr/>
        </p:nvPicPr>
        <p:blipFill>
          <a:blip r:embed="rId2"/>
          <a:stretch>
            <a:fillRect/>
          </a:stretch>
        </p:blipFill>
        <p:spPr>
          <a:xfrm>
            <a:off x="1543050" y="282063"/>
            <a:ext cx="9105900" cy="6057900"/>
          </a:xfrm>
          <a:prstGeom prst="rect">
            <a:avLst/>
          </a:prstGeom>
        </p:spPr>
      </p:pic>
    </p:spTree>
    <p:extLst>
      <p:ext uri="{BB962C8B-B14F-4D97-AF65-F5344CB8AC3E}">
        <p14:creationId xmlns:p14="http://schemas.microsoft.com/office/powerpoint/2010/main" val="2860460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3928C-30D7-8649-2728-1AD02FF3873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8F63A0C-FC0D-F1F8-A10D-28B4CE50CDAC}"/>
              </a:ext>
            </a:extLst>
          </p:cNvPr>
          <p:cNvPicPr>
            <a:picLocks noChangeAspect="1"/>
          </p:cNvPicPr>
          <p:nvPr/>
        </p:nvPicPr>
        <p:blipFill>
          <a:blip r:embed="rId2"/>
          <a:stretch>
            <a:fillRect/>
          </a:stretch>
        </p:blipFill>
        <p:spPr>
          <a:xfrm>
            <a:off x="-1" y="9832"/>
            <a:ext cx="12192000" cy="6858000"/>
          </a:xfrm>
          <a:prstGeom prst="rect">
            <a:avLst/>
          </a:prstGeom>
        </p:spPr>
      </p:pic>
      <p:sp>
        <p:nvSpPr>
          <p:cNvPr id="5" name="Title 1">
            <a:extLst>
              <a:ext uri="{FF2B5EF4-FFF2-40B4-BE49-F238E27FC236}">
                <a16:creationId xmlns:a16="http://schemas.microsoft.com/office/drawing/2014/main" id="{B5118BF3-D6C4-D9D3-822C-B8E3875CD9F4}"/>
              </a:ext>
            </a:extLst>
          </p:cNvPr>
          <p:cNvSpPr>
            <a:spLocks noGrp="1"/>
          </p:cNvSpPr>
          <p:nvPr>
            <p:ph type="title" hasCustomPrompt="1"/>
          </p:nvPr>
        </p:nvSpPr>
        <p:spPr>
          <a:xfrm>
            <a:off x="838200" y="357705"/>
            <a:ext cx="10515600" cy="779463"/>
          </a:xfrm>
        </p:spPr>
        <p:txBody>
          <a:bodyPr/>
          <a:lstStyle>
            <a:lvl1pPr>
              <a:defRPr/>
            </a:lvl1pPr>
          </a:lstStyle>
          <a:p>
            <a:r>
              <a:rPr lang="en-US" dirty="0"/>
              <a:t>WHO ARE YOU?</a:t>
            </a:r>
          </a:p>
        </p:txBody>
      </p:sp>
      <p:sp>
        <p:nvSpPr>
          <p:cNvPr id="6" name="Content Placeholder 2">
            <a:extLst>
              <a:ext uri="{FF2B5EF4-FFF2-40B4-BE49-F238E27FC236}">
                <a16:creationId xmlns:a16="http://schemas.microsoft.com/office/drawing/2014/main" id="{42316DFA-C676-E9EF-EEAF-34BE6AA28A59}"/>
              </a:ext>
            </a:extLst>
          </p:cNvPr>
          <p:cNvSpPr>
            <a:spLocks noGrp="1"/>
          </p:cNvSpPr>
          <p:nvPr>
            <p:ph idx="1" hasCustomPrompt="1"/>
          </p:nvPr>
        </p:nvSpPr>
        <p:spPr>
          <a:xfrm>
            <a:off x="385916" y="1297030"/>
            <a:ext cx="10515600" cy="4804808"/>
          </a:xfrm>
        </p:spPr>
        <p:txBody>
          <a:bodyPr>
            <a:normAutofit/>
          </a:bodyPr>
          <a:lstStyle>
            <a:lvl2pPr>
              <a:buFont typeface="Arial" panose="020B0604020202020204" pitchFamily="34" charset="0"/>
              <a:buChar char="•"/>
              <a:defRPr/>
            </a:lvl2pPr>
            <a:lvl3pPr>
              <a:defRPr/>
            </a:lvl3pPr>
          </a:lstStyle>
          <a:p>
            <a:pPr marL="457200" lvl="1" indent="0">
              <a:buNone/>
            </a:pPr>
            <a:r>
              <a:rPr lang="en-US" dirty="0"/>
              <a:t>National / Large Sign Company</a:t>
            </a:r>
          </a:p>
          <a:p>
            <a:pPr marL="457200" lvl="1" indent="0">
              <a:buNone/>
            </a:pPr>
            <a:r>
              <a:rPr lang="en-US" dirty="0"/>
              <a:t>Medium or Small Sign Company</a:t>
            </a:r>
          </a:p>
          <a:p>
            <a:pPr marL="457200" lvl="1" indent="0">
              <a:buNone/>
            </a:pPr>
            <a:r>
              <a:rPr lang="en-US" dirty="0"/>
              <a:t>Sign / Graphic Designer</a:t>
            </a:r>
          </a:p>
          <a:p>
            <a:pPr marL="457200" lvl="1" indent="0">
              <a:buNone/>
            </a:pPr>
            <a:r>
              <a:rPr lang="en-US" dirty="0"/>
              <a:t>Owner</a:t>
            </a:r>
          </a:p>
          <a:p>
            <a:pPr marL="457200" lvl="1" indent="0">
              <a:buNone/>
            </a:pPr>
            <a:r>
              <a:rPr lang="en-US" dirty="0"/>
              <a:t>End User</a:t>
            </a:r>
          </a:p>
          <a:p>
            <a:pPr marL="457200" lvl="1" indent="0">
              <a:buNone/>
            </a:pPr>
            <a:r>
              <a:rPr lang="en-US" dirty="0"/>
              <a:t>Installer</a:t>
            </a:r>
          </a:p>
          <a:p>
            <a:pPr marL="457200" lvl="1" indent="0">
              <a:buNone/>
            </a:pPr>
            <a:r>
              <a:rPr lang="en-US" dirty="0"/>
              <a:t>Auditor</a:t>
            </a:r>
          </a:p>
          <a:p>
            <a:pPr marL="457200" lvl="1" indent="0">
              <a:buNone/>
            </a:pPr>
            <a:endParaRPr lang="en-US" dirty="0"/>
          </a:p>
        </p:txBody>
      </p:sp>
      <p:pic>
        <p:nvPicPr>
          <p:cNvPr id="7" name="Picture 6" descr="A room with a variety of colors&#10;&#10;AI-generated content may be incorrect.">
            <a:extLst>
              <a:ext uri="{FF2B5EF4-FFF2-40B4-BE49-F238E27FC236}">
                <a16:creationId xmlns:a16="http://schemas.microsoft.com/office/drawing/2014/main" id="{EE8679FF-2E30-4454-D6F5-A89B14225CAB}"/>
              </a:ext>
            </a:extLst>
          </p:cNvPr>
          <p:cNvPicPr>
            <a:picLocks noChangeAspect="1"/>
          </p:cNvPicPr>
          <p:nvPr/>
        </p:nvPicPr>
        <p:blipFill>
          <a:blip r:embed="rId3"/>
          <a:stretch>
            <a:fillRect/>
          </a:stretch>
        </p:blipFill>
        <p:spPr>
          <a:xfrm>
            <a:off x="2920999" y="2685191"/>
            <a:ext cx="6350000" cy="3721100"/>
          </a:xfrm>
          <a:prstGeom prst="rect">
            <a:avLst/>
          </a:prstGeom>
        </p:spPr>
      </p:pic>
    </p:spTree>
    <p:extLst>
      <p:ext uri="{BB962C8B-B14F-4D97-AF65-F5344CB8AC3E}">
        <p14:creationId xmlns:p14="http://schemas.microsoft.com/office/powerpoint/2010/main" val="17553869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B27B2-B2D1-0318-24C5-46E5A468F3A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69F4C7D0-8A52-F07E-E7C8-E39A1992FB53}"/>
              </a:ext>
            </a:extLst>
          </p:cNvPr>
          <p:cNvSpPr>
            <a:spLocks noGrp="1"/>
          </p:cNvSpPr>
          <p:nvPr>
            <p:ph type="title" hasCustomPrompt="1"/>
          </p:nvPr>
        </p:nvSpPr>
        <p:spPr>
          <a:xfrm>
            <a:off x="838200" y="347873"/>
            <a:ext cx="10515600" cy="779463"/>
          </a:xfrm>
        </p:spPr>
        <p:txBody>
          <a:bodyPr/>
          <a:lstStyle>
            <a:lvl1pPr>
              <a:defRPr/>
            </a:lvl1pPr>
          </a:lstStyle>
          <a:p>
            <a:r>
              <a:rPr lang="en-US" dirty="0"/>
              <a:t>RULES FOR </a:t>
            </a:r>
            <a:r>
              <a:rPr lang="en-US" u="sng" dirty="0"/>
              <a:t>VISUAL</a:t>
            </a:r>
            <a:r>
              <a:rPr lang="en-US" dirty="0"/>
              <a:t> SIGNS</a:t>
            </a:r>
          </a:p>
        </p:txBody>
      </p:sp>
      <p:sp>
        <p:nvSpPr>
          <p:cNvPr id="6" name="Content Placeholder 2">
            <a:extLst>
              <a:ext uri="{FF2B5EF4-FFF2-40B4-BE49-F238E27FC236}">
                <a16:creationId xmlns:a16="http://schemas.microsoft.com/office/drawing/2014/main" id="{E00E9C74-705F-CAF9-D45E-87BC33805A61}"/>
              </a:ext>
            </a:extLst>
          </p:cNvPr>
          <p:cNvSpPr>
            <a:spLocks noGrp="1"/>
          </p:cNvSpPr>
          <p:nvPr>
            <p:ph idx="1" hasCustomPrompt="1"/>
          </p:nvPr>
        </p:nvSpPr>
        <p:spPr>
          <a:xfrm>
            <a:off x="838200" y="1412671"/>
            <a:ext cx="10515600" cy="4351338"/>
          </a:xfrm>
        </p:spPr>
        <p:txBody>
          <a:bodyPr/>
          <a:lstStyle>
            <a:lvl3pPr marL="1257300" indent="-342900">
              <a:buFont typeface="Arial" panose="020B0604020202020204" pitchFamily="34" charset="0"/>
              <a:buChar char="•"/>
              <a:defRPr/>
            </a:lvl3pPr>
            <a:lvl4pPr>
              <a:defRPr/>
            </a:lvl4pPr>
          </a:lstStyle>
          <a:p>
            <a:pPr marL="1371600" lvl="2" indent="-457200">
              <a:buFont typeface="+mj-lt"/>
              <a:buAutoNum type="arabicPeriod"/>
            </a:pPr>
            <a:r>
              <a:rPr lang="en-US" dirty="0"/>
              <a:t>Upper &amp; Lower case allowed</a:t>
            </a:r>
          </a:p>
          <a:p>
            <a:pPr marL="1371600" lvl="2" indent="-457200">
              <a:buFont typeface="+mj-lt"/>
              <a:buAutoNum type="arabicPeriod"/>
            </a:pPr>
            <a:r>
              <a:rPr lang="en-US" dirty="0"/>
              <a:t>Serif fonts permitted</a:t>
            </a:r>
          </a:p>
          <a:p>
            <a:pPr marL="1371600" lvl="2" indent="-457200">
              <a:buFont typeface="+mj-lt"/>
              <a:buAutoNum type="arabicPeriod"/>
            </a:pPr>
            <a:r>
              <a:rPr lang="en-US" dirty="0"/>
              <a:t>Italic, decorative or unusual fonts are NOT allowed – Still NO Comic Sans</a:t>
            </a:r>
          </a:p>
          <a:p>
            <a:pPr marL="1371600" lvl="2" indent="-457200">
              <a:buFont typeface="+mj-lt"/>
              <a:buAutoNum type="arabicPeriod"/>
            </a:pPr>
            <a:r>
              <a:rPr lang="en-US" dirty="0"/>
              <a:t>Character proportions have the same requirements as tactile signs</a:t>
            </a:r>
          </a:p>
          <a:p>
            <a:pPr marL="1371600" lvl="2" indent="-457200">
              <a:buFont typeface="+mj-lt"/>
              <a:buAutoNum type="arabicPeriod"/>
            </a:pPr>
            <a:r>
              <a:rPr lang="en-US" dirty="0"/>
              <a:t>You are allowed a wider variety of stroke thickness</a:t>
            </a:r>
          </a:p>
          <a:p>
            <a:pPr marL="1371600" lvl="2" indent="-457200">
              <a:buFont typeface="+mj-lt"/>
              <a:buAutoNum type="arabicPeriod"/>
            </a:pPr>
            <a:r>
              <a:rPr lang="en-US" dirty="0"/>
              <a:t>Character spacing has a range: Minimum 10%, Maximum 30% of the copy height</a:t>
            </a:r>
          </a:p>
          <a:p>
            <a:pPr marL="1371600" lvl="2" indent="-457200">
              <a:buFont typeface="+mj-lt"/>
              <a:buAutoNum type="arabicPeriod"/>
            </a:pPr>
            <a:r>
              <a:rPr lang="en-US" dirty="0"/>
              <a:t>Line spacing requirements are the same as tactile copy</a:t>
            </a:r>
          </a:p>
          <a:p>
            <a:pPr marL="1371600" lvl="2" indent="-457200">
              <a:buFont typeface="+mj-lt"/>
              <a:buAutoNum type="arabicPeriod"/>
            </a:pPr>
            <a:r>
              <a:rPr lang="en-US" dirty="0"/>
              <a:t> </a:t>
            </a:r>
            <a:r>
              <a:rPr lang="en-US" b="1" dirty="0"/>
              <a:t>New rules for 2025</a:t>
            </a:r>
            <a:r>
              <a:rPr lang="en-US" dirty="0"/>
              <a:t> Characters must contrast w/ the background </a:t>
            </a:r>
          </a:p>
          <a:p>
            <a:pPr marL="1714500" lvl="3" indent="-457200">
              <a:buFont typeface="+mj-lt"/>
              <a:buAutoNum type="arabicPeriod"/>
            </a:pPr>
            <a:r>
              <a:rPr lang="en-US" dirty="0"/>
              <a:t>New minimum LRV contrast of 65% required </a:t>
            </a:r>
          </a:p>
          <a:p>
            <a:pPr marL="1714500" lvl="3" indent="-457200">
              <a:buFont typeface="+mj-lt"/>
              <a:buAutoNum type="arabicPeriod"/>
            </a:pPr>
            <a:r>
              <a:rPr lang="en-US" dirty="0"/>
              <a:t>Must be able to be verified by the manufacturer, testing labs, or field measured</a:t>
            </a:r>
          </a:p>
          <a:p>
            <a:pPr marL="1371600" lvl="2" indent="-457200">
              <a:buFont typeface="+mj-lt"/>
              <a:buAutoNum type="arabicPeriod"/>
            </a:pPr>
            <a:r>
              <a:rPr lang="en-US" dirty="0"/>
              <a:t>Copy height requirements are determined by height of sign &amp; distance from the viewer</a:t>
            </a:r>
          </a:p>
          <a:p>
            <a:pPr lvl="2"/>
            <a:endParaRPr lang="en-US" dirty="0"/>
          </a:p>
          <a:p>
            <a:pPr lvl="2"/>
            <a:endParaRPr lang="en-US" dirty="0"/>
          </a:p>
        </p:txBody>
      </p:sp>
    </p:spTree>
    <p:extLst>
      <p:ext uri="{BB962C8B-B14F-4D97-AF65-F5344CB8AC3E}">
        <p14:creationId xmlns:p14="http://schemas.microsoft.com/office/powerpoint/2010/main" val="7754325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832DF-42C1-3297-5059-AADE25CDF3D9}"/>
            </a:ext>
          </a:extLst>
        </p:cNvPr>
        <p:cNvGrpSpPr/>
        <p:nvPr/>
      </p:nvGrpSpPr>
      <p:grpSpPr>
        <a:xfrm>
          <a:off x="0" y="0"/>
          <a:ext cx="0" cy="0"/>
          <a:chOff x="0" y="0"/>
          <a:chExt cx="0" cy="0"/>
        </a:xfrm>
      </p:grpSpPr>
      <p:pic>
        <p:nvPicPr>
          <p:cNvPr id="24" name="Picture 23" descr="A silhouette of a person in a cape&#10;&#10;AI-generated content may be incorrect.">
            <a:extLst>
              <a:ext uri="{FF2B5EF4-FFF2-40B4-BE49-F238E27FC236}">
                <a16:creationId xmlns:a16="http://schemas.microsoft.com/office/drawing/2014/main" id="{F5FAE1C3-C74B-6802-F2C7-D000611352E6}"/>
              </a:ext>
            </a:extLst>
          </p:cNvPr>
          <p:cNvPicPr>
            <a:picLocks noChangeAspect="1"/>
          </p:cNvPicPr>
          <p:nvPr/>
        </p:nvPicPr>
        <p:blipFill>
          <a:blip r:embed="rId2"/>
          <a:stretch>
            <a:fillRect/>
          </a:stretch>
        </p:blipFill>
        <p:spPr>
          <a:xfrm>
            <a:off x="5231990" y="1653980"/>
            <a:ext cx="2922638" cy="4478124"/>
          </a:xfrm>
          <a:prstGeom prst="rect">
            <a:avLst/>
          </a:prstGeom>
        </p:spPr>
      </p:pic>
      <p:cxnSp>
        <p:nvCxnSpPr>
          <p:cNvPr id="9" name="Straight Connector 8">
            <a:extLst>
              <a:ext uri="{FF2B5EF4-FFF2-40B4-BE49-F238E27FC236}">
                <a16:creationId xmlns:a16="http://schemas.microsoft.com/office/drawing/2014/main" id="{85133326-CB76-AF4C-AE1E-D67AC35C5386}"/>
              </a:ext>
            </a:extLst>
          </p:cNvPr>
          <p:cNvCxnSpPr>
            <a:cxnSpLocks/>
          </p:cNvCxnSpPr>
          <p:nvPr/>
        </p:nvCxnSpPr>
        <p:spPr>
          <a:xfrm>
            <a:off x="2930013" y="3008671"/>
            <a:ext cx="0" cy="3018503"/>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29E2ABFD-2B72-82BC-6B8E-6D9D9875B793}"/>
              </a:ext>
            </a:extLst>
          </p:cNvPr>
          <p:cNvCxnSpPr>
            <a:cxnSpLocks/>
          </p:cNvCxnSpPr>
          <p:nvPr/>
        </p:nvCxnSpPr>
        <p:spPr>
          <a:xfrm>
            <a:off x="3151239" y="1504335"/>
            <a:ext cx="0" cy="4522839"/>
          </a:xfrm>
          <a:prstGeom prst="line">
            <a:avLst/>
          </a:prstGeom>
        </p:spPr>
        <p:style>
          <a:lnRef idx="2">
            <a:schemeClr val="accent1"/>
          </a:lnRef>
          <a:fillRef idx="0">
            <a:schemeClr val="accent1"/>
          </a:fillRef>
          <a:effectRef idx="1">
            <a:schemeClr val="accent1"/>
          </a:effectRef>
          <a:fontRef idx="minor">
            <a:schemeClr val="tx1"/>
          </a:fontRef>
        </p:style>
      </p:cxnSp>
      <p:sp>
        <p:nvSpPr>
          <p:cNvPr id="13" name="Content Placeholder 2">
            <a:extLst>
              <a:ext uri="{FF2B5EF4-FFF2-40B4-BE49-F238E27FC236}">
                <a16:creationId xmlns:a16="http://schemas.microsoft.com/office/drawing/2014/main" id="{036933EF-16BE-7A0E-05E8-DCED84DA3A74}"/>
              </a:ext>
            </a:extLst>
          </p:cNvPr>
          <p:cNvSpPr>
            <a:spLocks noGrp="1"/>
          </p:cNvSpPr>
          <p:nvPr>
            <p:ph idx="1" hasCustomPrompt="1"/>
          </p:nvPr>
        </p:nvSpPr>
        <p:spPr>
          <a:xfrm>
            <a:off x="1752600" y="2676015"/>
            <a:ext cx="1629696" cy="455458"/>
          </a:xfrm>
        </p:spPr>
        <p:txBody>
          <a:bodyPr/>
          <a:lstStyle>
            <a:lvl3pPr marL="1257300" indent="-342900">
              <a:buFont typeface="Arial" panose="020B0604020202020204" pitchFamily="34" charset="0"/>
              <a:buChar char="•"/>
              <a:defRPr/>
            </a:lvl3pPr>
            <a:lvl4pPr>
              <a:defRPr/>
            </a:lvl4pPr>
          </a:lstStyle>
          <a:p>
            <a:pPr marL="914400" lvl="2" indent="0">
              <a:buNone/>
            </a:pPr>
            <a:r>
              <a:rPr lang="en-US" dirty="0"/>
              <a:t>48”</a:t>
            </a:r>
          </a:p>
        </p:txBody>
      </p:sp>
      <p:sp>
        <p:nvSpPr>
          <p:cNvPr id="14" name="Content Placeholder 2">
            <a:extLst>
              <a:ext uri="{FF2B5EF4-FFF2-40B4-BE49-F238E27FC236}">
                <a16:creationId xmlns:a16="http://schemas.microsoft.com/office/drawing/2014/main" id="{357DA4EE-BDAB-907D-03F8-99063DCA85D8}"/>
              </a:ext>
            </a:extLst>
          </p:cNvPr>
          <p:cNvSpPr txBox="1">
            <a:spLocks/>
          </p:cNvSpPr>
          <p:nvPr/>
        </p:nvSpPr>
        <p:spPr>
          <a:xfrm>
            <a:off x="1977514" y="1132451"/>
            <a:ext cx="1629696" cy="4554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Medium" panose="0200060403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Medium" panose="02000604030000020004" pitchFamily="2" charset="0"/>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Medium" panose="02000604030000020004"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2" indent="0">
              <a:buFont typeface="Arial" panose="020B0604020202020204" pitchFamily="34" charset="0"/>
              <a:buNone/>
            </a:pPr>
            <a:r>
              <a:rPr lang="en-US" dirty="0"/>
              <a:t>70”</a:t>
            </a:r>
          </a:p>
        </p:txBody>
      </p:sp>
      <p:cxnSp>
        <p:nvCxnSpPr>
          <p:cNvPr id="18" name="Straight Connector 17">
            <a:extLst>
              <a:ext uri="{FF2B5EF4-FFF2-40B4-BE49-F238E27FC236}">
                <a16:creationId xmlns:a16="http://schemas.microsoft.com/office/drawing/2014/main" id="{A6AE75A7-02FF-B5C6-162F-005BE3239619}"/>
              </a:ext>
            </a:extLst>
          </p:cNvPr>
          <p:cNvCxnSpPr/>
          <p:nvPr/>
        </p:nvCxnSpPr>
        <p:spPr>
          <a:xfrm>
            <a:off x="2930013" y="6027174"/>
            <a:ext cx="4935793" cy="0"/>
          </a:xfrm>
          <a:prstGeom prst="line">
            <a:avLst/>
          </a:prstGeom>
        </p:spPr>
        <p:style>
          <a:lnRef idx="2">
            <a:schemeClr val="accent1"/>
          </a:lnRef>
          <a:fillRef idx="0">
            <a:schemeClr val="accent1"/>
          </a:fillRef>
          <a:effectRef idx="1">
            <a:schemeClr val="accent1"/>
          </a:effectRef>
          <a:fontRef idx="minor">
            <a:schemeClr val="tx1"/>
          </a:fontRef>
        </p:style>
      </p:cxnSp>
      <p:sp>
        <p:nvSpPr>
          <p:cNvPr id="19" name="Content Placeholder 2">
            <a:extLst>
              <a:ext uri="{FF2B5EF4-FFF2-40B4-BE49-F238E27FC236}">
                <a16:creationId xmlns:a16="http://schemas.microsoft.com/office/drawing/2014/main" id="{CF61368B-BE72-7B30-7F69-66B197798914}"/>
              </a:ext>
            </a:extLst>
          </p:cNvPr>
          <p:cNvSpPr txBox="1">
            <a:spLocks/>
          </p:cNvSpPr>
          <p:nvPr/>
        </p:nvSpPr>
        <p:spPr>
          <a:xfrm>
            <a:off x="6960011" y="5875799"/>
            <a:ext cx="1629696" cy="4554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Medium" panose="0200060403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Medium" panose="02000604030000020004" pitchFamily="2" charset="0"/>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Medium" panose="02000604030000020004"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2" indent="0">
              <a:buFont typeface="Arial" panose="020B0604020202020204" pitchFamily="34" charset="0"/>
              <a:buNone/>
            </a:pPr>
            <a:r>
              <a:rPr lang="en-US" dirty="0"/>
              <a:t>6’</a:t>
            </a:r>
          </a:p>
        </p:txBody>
      </p:sp>
      <p:sp>
        <p:nvSpPr>
          <p:cNvPr id="20" name="Content Placeholder 2">
            <a:extLst>
              <a:ext uri="{FF2B5EF4-FFF2-40B4-BE49-F238E27FC236}">
                <a16:creationId xmlns:a16="http://schemas.microsoft.com/office/drawing/2014/main" id="{16BA62A5-9327-4F18-F492-F621BECACA34}"/>
              </a:ext>
            </a:extLst>
          </p:cNvPr>
          <p:cNvSpPr txBox="1">
            <a:spLocks/>
          </p:cNvSpPr>
          <p:nvPr/>
        </p:nvSpPr>
        <p:spPr>
          <a:xfrm>
            <a:off x="2384937" y="2067255"/>
            <a:ext cx="3165988" cy="37849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Medium" panose="0200060403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Medium" panose="02000604030000020004" pitchFamily="2" charset="0"/>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Medium" panose="02000604030000020004"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2" indent="0">
              <a:buFont typeface="Arial" panose="020B0604020202020204" pitchFamily="34" charset="0"/>
              <a:buNone/>
            </a:pPr>
            <a:r>
              <a:rPr lang="en-US" sz="1800" dirty="0"/>
              <a:t>5/8” MIN Copy Height</a:t>
            </a:r>
          </a:p>
        </p:txBody>
      </p:sp>
    </p:spTree>
    <p:extLst>
      <p:ext uri="{BB962C8B-B14F-4D97-AF65-F5344CB8AC3E}">
        <p14:creationId xmlns:p14="http://schemas.microsoft.com/office/powerpoint/2010/main" val="29709427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D8ABD-B3B8-9346-CF71-0418AAD1C2D4}"/>
            </a:ext>
          </a:extLst>
        </p:cNvPr>
        <p:cNvGrpSpPr/>
        <p:nvPr/>
      </p:nvGrpSpPr>
      <p:grpSpPr>
        <a:xfrm>
          <a:off x="0" y="0"/>
          <a:ext cx="0" cy="0"/>
          <a:chOff x="0" y="0"/>
          <a:chExt cx="0" cy="0"/>
        </a:xfrm>
      </p:grpSpPr>
      <p:pic>
        <p:nvPicPr>
          <p:cNvPr id="20" name="Picture 19" descr="A silhouette of a person in a cape&#10;&#10;AI-generated content may be incorrect.">
            <a:extLst>
              <a:ext uri="{FF2B5EF4-FFF2-40B4-BE49-F238E27FC236}">
                <a16:creationId xmlns:a16="http://schemas.microsoft.com/office/drawing/2014/main" id="{E8B4803B-5A7C-EB5F-81E3-C663CAFF1D11}"/>
              </a:ext>
            </a:extLst>
          </p:cNvPr>
          <p:cNvPicPr>
            <a:picLocks noChangeAspect="1"/>
          </p:cNvPicPr>
          <p:nvPr/>
        </p:nvPicPr>
        <p:blipFill>
          <a:blip r:embed="rId2"/>
          <a:stretch>
            <a:fillRect/>
          </a:stretch>
        </p:blipFill>
        <p:spPr>
          <a:xfrm>
            <a:off x="5676286" y="2399379"/>
            <a:ext cx="2417505" cy="3704149"/>
          </a:xfrm>
          <a:prstGeom prst="rect">
            <a:avLst/>
          </a:prstGeom>
        </p:spPr>
      </p:pic>
      <p:cxnSp>
        <p:nvCxnSpPr>
          <p:cNvPr id="11" name="Straight Connector 10">
            <a:extLst>
              <a:ext uri="{FF2B5EF4-FFF2-40B4-BE49-F238E27FC236}">
                <a16:creationId xmlns:a16="http://schemas.microsoft.com/office/drawing/2014/main" id="{A5EC4568-D1EC-18C3-7F7E-5AB9F5299F3A}"/>
              </a:ext>
            </a:extLst>
          </p:cNvPr>
          <p:cNvCxnSpPr/>
          <p:nvPr/>
        </p:nvCxnSpPr>
        <p:spPr>
          <a:xfrm>
            <a:off x="2930013" y="2753032"/>
            <a:ext cx="0" cy="3274142"/>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0FBE87F-CBE2-82D5-FA13-CDFA3A6B6C5E}"/>
              </a:ext>
            </a:extLst>
          </p:cNvPr>
          <p:cNvCxnSpPr>
            <a:cxnSpLocks/>
          </p:cNvCxnSpPr>
          <p:nvPr/>
        </p:nvCxnSpPr>
        <p:spPr>
          <a:xfrm>
            <a:off x="3151239" y="1504335"/>
            <a:ext cx="0" cy="4522839"/>
          </a:xfrm>
          <a:prstGeom prst="line">
            <a:avLst/>
          </a:prstGeom>
        </p:spPr>
        <p:style>
          <a:lnRef idx="2">
            <a:schemeClr val="accent1"/>
          </a:lnRef>
          <a:fillRef idx="0">
            <a:schemeClr val="accent1"/>
          </a:fillRef>
          <a:effectRef idx="1">
            <a:schemeClr val="accent1"/>
          </a:effectRef>
          <a:fontRef idx="minor">
            <a:schemeClr val="tx1"/>
          </a:fontRef>
        </p:style>
      </p:cxnSp>
      <p:sp>
        <p:nvSpPr>
          <p:cNvPr id="13" name="Content Placeholder 2">
            <a:extLst>
              <a:ext uri="{FF2B5EF4-FFF2-40B4-BE49-F238E27FC236}">
                <a16:creationId xmlns:a16="http://schemas.microsoft.com/office/drawing/2014/main" id="{D4921A81-8467-98A7-14DF-94010242A2D5}"/>
              </a:ext>
            </a:extLst>
          </p:cNvPr>
          <p:cNvSpPr txBox="1">
            <a:spLocks/>
          </p:cNvSpPr>
          <p:nvPr/>
        </p:nvSpPr>
        <p:spPr>
          <a:xfrm>
            <a:off x="1752600" y="2386064"/>
            <a:ext cx="1629696" cy="4554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Medium" panose="0200060403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Medium" panose="02000604030000020004" pitchFamily="2" charset="0"/>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Medium" panose="02000604030000020004"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2" indent="0">
              <a:buFont typeface="Arial" panose="020B0604020202020204" pitchFamily="34" charset="0"/>
              <a:buNone/>
            </a:pPr>
            <a:r>
              <a:rPr lang="en-US" dirty="0"/>
              <a:t>70”</a:t>
            </a:r>
          </a:p>
        </p:txBody>
      </p:sp>
      <p:sp>
        <p:nvSpPr>
          <p:cNvPr id="14" name="Content Placeholder 2">
            <a:extLst>
              <a:ext uri="{FF2B5EF4-FFF2-40B4-BE49-F238E27FC236}">
                <a16:creationId xmlns:a16="http://schemas.microsoft.com/office/drawing/2014/main" id="{3A3DD1AC-AC0D-C884-0E28-FF464427E81C}"/>
              </a:ext>
            </a:extLst>
          </p:cNvPr>
          <p:cNvSpPr txBox="1">
            <a:spLocks/>
          </p:cNvSpPr>
          <p:nvPr/>
        </p:nvSpPr>
        <p:spPr>
          <a:xfrm>
            <a:off x="1977514" y="1132451"/>
            <a:ext cx="1629696" cy="4554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Medium" panose="0200060403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Medium" panose="02000604030000020004" pitchFamily="2" charset="0"/>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Medium" panose="02000604030000020004"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2" indent="0">
              <a:buFont typeface="Arial" panose="020B0604020202020204" pitchFamily="34" charset="0"/>
              <a:buNone/>
            </a:pPr>
            <a:r>
              <a:rPr lang="en-US" dirty="0"/>
              <a:t>120”</a:t>
            </a:r>
          </a:p>
        </p:txBody>
      </p:sp>
      <p:cxnSp>
        <p:nvCxnSpPr>
          <p:cNvPr id="15" name="Straight Connector 14">
            <a:extLst>
              <a:ext uri="{FF2B5EF4-FFF2-40B4-BE49-F238E27FC236}">
                <a16:creationId xmlns:a16="http://schemas.microsoft.com/office/drawing/2014/main" id="{A8E7834C-EED8-4E01-CB41-FB3BB7EED3FA}"/>
              </a:ext>
            </a:extLst>
          </p:cNvPr>
          <p:cNvCxnSpPr/>
          <p:nvPr/>
        </p:nvCxnSpPr>
        <p:spPr>
          <a:xfrm>
            <a:off x="2930013" y="6027174"/>
            <a:ext cx="4935793" cy="0"/>
          </a:xfrm>
          <a:prstGeom prst="line">
            <a:avLst/>
          </a:prstGeom>
        </p:spPr>
        <p:style>
          <a:lnRef idx="2">
            <a:schemeClr val="accent1"/>
          </a:lnRef>
          <a:fillRef idx="0">
            <a:schemeClr val="accent1"/>
          </a:fillRef>
          <a:effectRef idx="1">
            <a:schemeClr val="accent1"/>
          </a:effectRef>
          <a:fontRef idx="minor">
            <a:schemeClr val="tx1"/>
          </a:fontRef>
        </p:style>
      </p:cxnSp>
      <p:sp>
        <p:nvSpPr>
          <p:cNvPr id="16" name="Content Placeholder 2">
            <a:extLst>
              <a:ext uri="{FF2B5EF4-FFF2-40B4-BE49-F238E27FC236}">
                <a16:creationId xmlns:a16="http://schemas.microsoft.com/office/drawing/2014/main" id="{F9224505-9CFA-B455-A0CE-A444327CF7F3}"/>
              </a:ext>
            </a:extLst>
          </p:cNvPr>
          <p:cNvSpPr txBox="1">
            <a:spLocks/>
          </p:cNvSpPr>
          <p:nvPr/>
        </p:nvSpPr>
        <p:spPr>
          <a:xfrm>
            <a:off x="6960011" y="5875799"/>
            <a:ext cx="1629696" cy="4554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Medium" panose="0200060403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Medium" panose="02000604030000020004" pitchFamily="2" charset="0"/>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Medium" panose="02000604030000020004"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2" indent="0">
              <a:buFont typeface="Arial" panose="020B0604020202020204" pitchFamily="34" charset="0"/>
              <a:buNone/>
            </a:pPr>
            <a:r>
              <a:rPr lang="en-US" dirty="0"/>
              <a:t>15’</a:t>
            </a:r>
          </a:p>
        </p:txBody>
      </p:sp>
      <p:sp>
        <p:nvSpPr>
          <p:cNvPr id="17" name="Content Placeholder 2">
            <a:extLst>
              <a:ext uri="{FF2B5EF4-FFF2-40B4-BE49-F238E27FC236}">
                <a16:creationId xmlns:a16="http://schemas.microsoft.com/office/drawing/2014/main" id="{105A27C1-397F-1A18-0524-AC4D2007FCD8}"/>
              </a:ext>
            </a:extLst>
          </p:cNvPr>
          <p:cNvSpPr txBox="1">
            <a:spLocks/>
          </p:cNvSpPr>
          <p:nvPr/>
        </p:nvSpPr>
        <p:spPr>
          <a:xfrm>
            <a:off x="2792362" y="1854253"/>
            <a:ext cx="3878826" cy="4554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Medium" panose="0200060403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Medium" panose="02000604030000020004" pitchFamily="2" charset="0"/>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Medium" panose="02000604030000020004"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2" indent="0">
              <a:buFont typeface="Arial" panose="020B0604020202020204" pitchFamily="34" charset="0"/>
              <a:buNone/>
            </a:pPr>
            <a:r>
              <a:rPr lang="en-US" sz="2400" dirty="0"/>
              <a:t>2” MIN Copy Height</a:t>
            </a:r>
          </a:p>
        </p:txBody>
      </p:sp>
    </p:spTree>
    <p:extLst>
      <p:ext uri="{BB962C8B-B14F-4D97-AF65-F5344CB8AC3E}">
        <p14:creationId xmlns:p14="http://schemas.microsoft.com/office/powerpoint/2010/main" val="20107385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CB894-E11E-0098-5EA9-207EBCE7C4C4}"/>
            </a:ext>
          </a:extLst>
        </p:cNvPr>
        <p:cNvGrpSpPr/>
        <p:nvPr/>
      </p:nvGrpSpPr>
      <p:grpSpPr>
        <a:xfrm>
          <a:off x="0" y="0"/>
          <a:ext cx="0" cy="0"/>
          <a:chOff x="0" y="0"/>
          <a:chExt cx="0" cy="0"/>
        </a:xfrm>
      </p:grpSpPr>
      <p:pic>
        <p:nvPicPr>
          <p:cNvPr id="15" name="Picture 14" descr="A silhouette of a person in a cape&#10;&#10;AI-generated content may be incorrect.">
            <a:extLst>
              <a:ext uri="{FF2B5EF4-FFF2-40B4-BE49-F238E27FC236}">
                <a16:creationId xmlns:a16="http://schemas.microsoft.com/office/drawing/2014/main" id="{56291E55-FB8B-EB20-7D5F-A800E94CFBEA}"/>
              </a:ext>
            </a:extLst>
          </p:cNvPr>
          <p:cNvPicPr>
            <a:picLocks noChangeAspect="1"/>
          </p:cNvPicPr>
          <p:nvPr/>
        </p:nvPicPr>
        <p:blipFill>
          <a:blip r:embed="rId2"/>
          <a:stretch>
            <a:fillRect/>
          </a:stretch>
        </p:blipFill>
        <p:spPr>
          <a:xfrm>
            <a:off x="6176129" y="3185655"/>
            <a:ext cx="1885093" cy="2888377"/>
          </a:xfrm>
          <a:prstGeom prst="rect">
            <a:avLst/>
          </a:prstGeom>
        </p:spPr>
      </p:pic>
      <p:cxnSp>
        <p:nvCxnSpPr>
          <p:cNvPr id="3" name="Straight Connector 2">
            <a:extLst>
              <a:ext uri="{FF2B5EF4-FFF2-40B4-BE49-F238E27FC236}">
                <a16:creationId xmlns:a16="http://schemas.microsoft.com/office/drawing/2014/main" id="{AB057825-7881-2C29-899F-F3523CA30F5F}"/>
              </a:ext>
            </a:extLst>
          </p:cNvPr>
          <p:cNvCxnSpPr>
            <a:cxnSpLocks/>
          </p:cNvCxnSpPr>
          <p:nvPr/>
        </p:nvCxnSpPr>
        <p:spPr>
          <a:xfrm>
            <a:off x="2930013" y="1504335"/>
            <a:ext cx="0" cy="4522839"/>
          </a:xfrm>
          <a:prstGeom prst="line">
            <a:avLst/>
          </a:prstGeom>
        </p:spPr>
        <p:style>
          <a:lnRef idx="2">
            <a:schemeClr val="accent1"/>
          </a:lnRef>
          <a:fillRef idx="0">
            <a:schemeClr val="accent1"/>
          </a:fillRef>
          <a:effectRef idx="1">
            <a:schemeClr val="accent1"/>
          </a:effectRef>
          <a:fontRef idx="minor">
            <a:schemeClr val="tx1"/>
          </a:fontRef>
        </p:style>
      </p:cxnSp>
      <p:sp>
        <p:nvSpPr>
          <p:cNvPr id="5" name="Content Placeholder 2">
            <a:extLst>
              <a:ext uri="{FF2B5EF4-FFF2-40B4-BE49-F238E27FC236}">
                <a16:creationId xmlns:a16="http://schemas.microsoft.com/office/drawing/2014/main" id="{9783A014-224A-11B4-9CFD-63C3BB5772B8}"/>
              </a:ext>
            </a:extLst>
          </p:cNvPr>
          <p:cNvSpPr txBox="1">
            <a:spLocks/>
          </p:cNvSpPr>
          <p:nvPr/>
        </p:nvSpPr>
        <p:spPr>
          <a:xfrm>
            <a:off x="1362997" y="1070282"/>
            <a:ext cx="2648563" cy="4554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Medium" panose="0200060403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Medium" panose="02000604030000020004" pitchFamily="2" charset="0"/>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Medium" panose="02000604030000020004"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2" indent="0">
              <a:buFont typeface="Arial" panose="020B0604020202020204" pitchFamily="34" charset="0"/>
              <a:buNone/>
            </a:pPr>
            <a:r>
              <a:rPr lang="en-US" dirty="0"/>
              <a:t>ABOVE 120”</a:t>
            </a:r>
          </a:p>
        </p:txBody>
      </p:sp>
      <p:cxnSp>
        <p:nvCxnSpPr>
          <p:cNvPr id="6" name="Straight Connector 5">
            <a:extLst>
              <a:ext uri="{FF2B5EF4-FFF2-40B4-BE49-F238E27FC236}">
                <a16:creationId xmlns:a16="http://schemas.microsoft.com/office/drawing/2014/main" id="{BD78D123-D887-B062-CCDB-195375ECAF26}"/>
              </a:ext>
            </a:extLst>
          </p:cNvPr>
          <p:cNvCxnSpPr/>
          <p:nvPr/>
        </p:nvCxnSpPr>
        <p:spPr>
          <a:xfrm>
            <a:off x="2930013" y="6027174"/>
            <a:ext cx="4935793" cy="0"/>
          </a:xfrm>
          <a:prstGeom prst="line">
            <a:avLst/>
          </a:prstGeom>
        </p:spPr>
        <p:style>
          <a:lnRef idx="2">
            <a:schemeClr val="accent1"/>
          </a:lnRef>
          <a:fillRef idx="0">
            <a:schemeClr val="accent1"/>
          </a:fillRef>
          <a:effectRef idx="1">
            <a:schemeClr val="accent1"/>
          </a:effectRef>
          <a:fontRef idx="minor">
            <a:schemeClr val="tx1"/>
          </a:fontRef>
        </p:style>
      </p:cxnSp>
      <p:sp>
        <p:nvSpPr>
          <p:cNvPr id="7" name="Content Placeholder 2">
            <a:extLst>
              <a:ext uri="{FF2B5EF4-FFF2-40B4-BE49-F238E27FC236}">
                <a16:creationId xmlns:a16="http://schemas.microsoft.com/office/drawing/2014/main" id="{38EABCB8-D8FD-29CD-48D4-91127B1D98A7}"/>
              </a:ext>
            </a:extLst>
          </p:cNvPr>
          <p:cNvSpPr txBox="1">
            <a:spLocks/>
          </p:cNvSpPr>
          <p:nvPr/>
        </p:nvSpPr>
        <p:spPr>
          <a:xfrm>
            <a:off x="6960011" y="5875799"/>
            <a:ext cx="1629696" cy="4554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Medium" panose="0200060403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Medium" panose="02000604030000020004" pitchFamily="2" charset="0"/>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Medium" panose="02000604030000020004"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2" indent="0">
              <a:buFont typeface="Arial" panose="020B0604020202020204" pitchFamily="34" charset="0"/>
              <a:buNone/>
            </a:pPr>
            <a:r>
              <a:rPr lang="en-US" dirty="0"/>
              <a:t>21’</a:t>
            </a:r>
          </a:p>
        </p:txBody>
      </p:sp>
      <p:sp>
        <p:nvSpPr>
          <p:cNvPr id="8" name="Content Placeholder 2">
            <a:extLst>
              <a:ext uri="{FF2B5EF4-FFF2-40B4-BE49-F238E27FC236}">
                <a16:creationId xmlns:a16="http://schemas.microsoft.com/office/drawing/2014/main" id="{5116054D-DECC-8AAA-EE7F-70528E18BC93}"/>
              </a:ext>
            </a:extLst>
          </p:cNvPr>
          <p:cNvSpPr txBox="1">
            <a:spLocks/>
          </p:cNvSpPr>
          <p:nvPr/>
        </p:nvSpPr>
        <p:spPr>
          <a:xfrm>
            <a:off x="3070737" y="1023425"/>
            <a:ext cx="4795069" cy="4554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Medium" panose="0200060403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Medium" panose="02000604030000020004" pitchFamily="2" charset="0"/>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Medium" panose="02000604030000020004"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2" indent="0">
              <a:buFont typeface="Arial" panose="020B0604020202020204" pitchFamily="34" charset="0"/>
              <a:buNone/>
            </a:pPr>
            <a:r>
              <a:rPr lang="en-US" sz="3200" dirty="0"/>
              <a:t>3” MIN Copy Height</a:t>
            </a:r>
          </a:p>
        </p:txBody>
      </p:sp>
    </p:spTree>
    <p:extLst>
      <p:ext uri="{BB962C8B-B14F-4D97-AF65-F5344CB8AC3E}">
        <p14:creationId xmlns:p14="http://schemas.microsoft.com/office/powerpoint/2010/main" val="4269456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1568A-C3C7-4748-0846-7F39F97FEB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BE9E2E-F5B0-46B4-6848-C6B32EA66510}"/>
              </a:ext>
            </a:extLst>
          </p:cNvPr>
          <p:cNvSpPr>
            <a:spLocks noGrp="1"/>
          </p:cNvSpPr>
          <p:nvPr>
            <p:ph type="title" hasCustomPrompt="1"/>
          </p:nvPr>
        </p:nvSpPr>
        <p:spPr>
          <a:xfrm>
            <a:off x="838200" y="347873"/>
            <a:ext cx="10515600" cy="779463"/>
          </a:xfrm>
        </p:spPr>
        <p:txBody>
          <a:bodyPr/>
          <a:lstStyle>
            <a:lvl1pPr>
              <a:defRPr/>
            </a:lvl1pPr>
          </a:lstStyle>
          <a:p>
            <a:r>
              <a:rPr lang="en-US" dirty="0"/>
              <a:t>AREAS OF REFUGE</a:t>
            </a:r>
          </a:p>
        </p:txBody>
      </p:sp>
      <p:sp>
        <p:nvSpPr>
          <p:cNvPr id="3" name="Content Placeholder 2">
            <a:extLst>
              <a:ext uri="{FF2B5EF4-FFF2-40B4-BE49-F238E27FC236}">
                <a16:creationId xmlns:a16="http://schemas.microsoft.com/office/drawing/2014/main" id="{905497FC-3F73-E15D-10E7-A58CCD4EB938}"/>
              </a:ext>
            </a:extLst>
          </p:cNvPr>
          <p:cNvSpPr>
            <a:spLocks noGrp="1"/>
          </p:cNvSpPr>
          <p:nvPr>
            <p:ph idx="1" hasCustomPrompt="1"/>
          </p:nvPr>
        </p:nvSpPr>
        <p:spPr>
          <a:xfrm>
            <a:off x="838200" y="1412671"/>
            <a:ext cx="10515600" cy="4351338"/>
          </a:xfrm>
        </p:spPr>
        <p:txBody>
          <a:bodyPr/>
          <a:lstStyle>
            <a:lvl3pPr marL="1257300" indent="-342900">
              <a:buFont typeface="Arial" panose="020B0604020202020204" pitchFamily="34" charset="0"/>
              <a:buChar char="•"/>
              <a:defRPr/>
            </a:lvl3pPr>
            <a:lvl4pPr>
              <a:defRPr/>
            </a:lvl4pPr>
          </a:lstStyle>
          <a:p>
            <a:pPr marL="914400" lvl="2" indent="0">
              <a:buNone/>
            </a:pPr>
            <a:r>
              <a:rPr lang="en-US" dirty="0"/>
              <a:t>Doors leading to Areas of Refuge should be identified with a sign that has the International Symbol of Accessibility and tactile copy “AREA OF REFUGE”</a:t>
            </a:r>
          </a:p>
          <a:p>
            <a:pPr marL="914400" lvl="2" indent="0">
              <a:buNone/>
            </a:pPr>
            <a:endParaRPr lang="en-US" dirty="0"/>
          </a:p>
          <a:p>
            <a:pPr marL="914400" lvl="2" indent="0">
              <a:buNone/>
            </a:pPr>
            <a:r>
              <a:rPr lang="en-US" dirty="0"/>
              <a:t>If the Area of Refuge has a 2-way communication system, you must post instructions on how to use the communication system, directions to other means of egress, instruct people to exit, unless they are assisting others, planned availability of assistance, and how to summon assistance for assisted use of elevators, if available.</a:t>
            </a:r>
          </a:p>
          <a:p>
            <a:pPr lvl="2"/>
            <a:endParaRPr lang="en-US" dirty="0"/>
          </a:p>
        </p:txBody>
      </p:sp>
      <p:pic>
        <p:nvPicPr>
          <p:cNvPr id="4" name="image61.png">
            <a:extLst>
              <a:ext uri="{FF2B5EF4-FFF2-40B4-BE49-F238E27FC236}">
                <a16:creationId xmlns:a16="http://schemas.microsoft.com/office/drawing/2014/main" id="{5B6F06B7-8BA7-DFBE-D1AB-B1E5640244ED}"/>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5570384" y="4002289"/>
            <a:ext cx="1282700" cy="1443040"/>
          </a:xfrm>
          <a:prstGeom prst="rect">
            <a:avLst/>
          </a:prstGeom>
          <a:noFill/>
          <a:ln w="12700">
            <a:miter lim="400000"/>
          </a:ln>
          <a:effectLst>
            <a:outerShdw blurRad="101600" dist="165100" dir="2700000" rotWithShape="0">
              <a:srgbClr val="000000">
                <a:alpha val="40000"/>
              </a:srgbClr>
            </a:outerShdw>
          </a:effectLst>
        </p:spPr>
      </p:pic>
    </p:spTree>
    <p:extLst>
      <p:ext uri="{BB962C8B-B14F-4D97-AF65-F5344CB8AC3E}">
        <p14:creationId xmlns:p14="http://schemas.microsoft.com/office/powerpoint/2010/main" val="26488690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E63AC-BB55-B586-8A98-B32BA4C352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26B9EF-4296-43B0-06BA-13C806F0B63B}"/>
              </a:ext>
            </a:extLst>
          </p:cNvPr>
          <p:cNvSpPr>
            <a:spLocks noGrp="1"/>
          </p:cNvSpPr>
          <p:nvPr>
            <p:ph type="title" hasCustomPrompt="1"/>
          </p:nvPr>
        </p:nvSpPr>
        <p:spPr>
          <a:xfrm>
            <a:off x="838200" y="347873"/>
            <a:ext cx="10515600" cy="779463"/>
          </a:xfrm>
        </p:spPr>
        <p:txBody>
          <a:bodyPr/>
          <a:lstStyle>
            <a:lvl1pPr>
              <a:defRPr/>
            </a:lvl1pPr>
          </a:lstStyle>
          <a:p>
            <a:r>
              <a:rPr lang="en-US" dirty="0"/>
              <a:t>STAIR SIGNS</a:t>
            </a:r>
          </a:p>
        </p:txBody>
      </p:sp>
      <p:pic>
        <p:nvPicPr>
          <p:cNvPr id="7" name="Picture 6" descr="A drawing of a staircase&#10;&#10;AI-generated content may be incorrect.">
            <a:extLst>
              <a:ext uri="{FF2B5EF4-FFF2-40B4-BE49-F238E27FC236}">
                <a16:creationId xmlns:a16="http://schemas.microsoft.com/office/drawing/2014/main" id="{4C353779-3836-DAC7-F6AF-0C7C69D62708}"/>
              </a:ext>
            </a:extLst>
          </p:cNvPr>
          <p:cNvPicPr>
            <a:picLocks noChangeAspect="1"/>
          </p:cNvPicPr>
          <p:nvPr/>
        </p:nvPicPr>
        <p:blipFill>
          <a:blip r:embed="rId2"/>
          <a:stretch>
            <a:fillRect/>
          </a:stretch>
        </p:blipFill>
        <p:spPr>
          <a:xfrm>
            <a:off x="1418647" y="1356851"/>
            <a:ext cx="9661374" cy="4689987"/>
          </a:xfrm>
          <a:prstGeom prst="rect">
            <a:avLst/>
          </a:prstGeom>
        </p:spPr>
      </p:pic>
    </p:spTree>
    <p:extLst>
      <p:ext uri="{BB962C8B-B14F-4D97-AF65-F5344CB8AC3E}">
        <p14:creationId xmlns:p14="http://schemas.microsoft.com/office/powerpoint/2010/main" val="19532538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16A2C-F344-4327-7050-57FE0B45FA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FF251F-1ACC-3FF2-489E-39488862B3D5}"/>
              </a:ext>
            </a:extLst>
          </p:cNvPr>
          <p:cNvSpPr>
            <a:spLocks noGrp="1"/>
          </p:cNvSpPr>
          <p:nvPr>
            <p:ph type="title" hasCustomPrompt="1"/>
          </p:nvPr>
        </p:nvSpPr>
        <p:spPr>
          <a:xfrm>
            <a:off x="838200" y="347873"/>
            <a:ext cx="10515600" cy="779463"/>
          </a:xfrm>
        </p:spPr>
        <p:txBody>
          <a:bodyPr/>
          <a:lstStyle>
            <a:lvl1pPr>
              <a:defRPr/>
            </a:lvl1pPr>
          </a:lstStyle>
          <a:p>
            <a:r>
              <a:rPr lang="en-US" dirty="0"/>
              <a:t>STAIR SIGNS: UP TO 4 FLOORS</a:t>
            </a:r>
          </a:p>
        </p:txBody>
      </p:sp>
      <p:sp>
        <p:nvSpPr>
          <p:cNvPr id="3" name="Content Placeholder 2">
            <a:extLst>
              <a:ext uri="{FF2B5EF4-FFF2-40B4-BE49-F238E27FC236}">
                <a16:creationId xmlns:a16="http://schemas.microsoft.com/office/drawing/2014/main" id="{AAE5D272-ACD9-B4D3-03B3-7C40654239C4}"/>
              </a:ext>
            </a:extLst>
          </p:cNvPr>
          <p:cNvSpPr>
            <a:spLocks noGrp="1"/>
          </p:cNvSpPr>
          <p:nvPr>
            <p:ph idx="1" hasCustomPrompt="1"/>
          </p:nvPr>
        </p:nvSpPr>
        <p:spPr>
          <a:xfrm>
            <a:off x="838200" y="1225857"/>
            <a:ext cx="10515600" cy="4683329"/>
          </a:xfrm>
        </p:spPr>
        <p:txBody>
          <a:bodyPr/>
          <a:lstStyle>
            <a:lvl3pPr marL="1257300" indent="-342900">
              <a:buFont typeface="Arial" panose="020B0604020202020204" pitchFamily="34" charset="0"/>
              <a:buChar char="•"/>
              <a:defRPr/>
            </a:lvl3pPr>
            <a:lvl4pPr>
              <a:defRPr/>
            </a:lvl4pPr>
          </a:lstStyle>
          <a:p>
            <a:pPr marL="914400" lvl="2" indent="0">
              <a:buNone/>
            </a:pPr>
            <a:r>
              <a:rPr lang="en-US" dirty="0"/>
              <a:t>Buildings up to 4 floors</a:t>
            </a:r>
          </a:p>
          <a:p>
            <a:pPr marL="1714500" lvl="3" indent="-457200">
              <a:buFont typeface="+mj-lt"/>
              <a:buAutoNum type="arabicPeriod"/>
            </a:pPr>
            <a:r>
              <a:rPr lang="en-US" dirty="0"/>
              <a:t>Stair ID ADA sign outside stairwell</a:t>
            </a:r>
          </a:p>
          <a:p>
            <a:pPr marL="1714500" lvl="3" indent="-457200">
              <a:buFont typeface="+mj-lt"/>
              <a:buAutoNum type="arabicPeriod"/>
            </a:pPr>
            <a:r>
              <a:rPr lang="en-US" dirty="0"/>
              <a:t>Floor ID ADA sign inside stairwell</a:t>
            </a:r>
          </a:p>
          <a:p>
            <a:pPr marL="1257300" lvl="3" indent="0">
              <a:buNone/>
            </a:pPr>
            <a:endParaRPr lang="en-US" dirty="0"/>
          </a:p>
          <a:p>
            <a:pPr marL="1714500" lvl="3" indent="-457200">
              <a:buFont typeface="+mj-lt"/>
              <a:buAutoNum type="arabicPeriod"/>
            </a:pPr>
            <a:endParaRPr lang="en-US" dirty="0"/>
          </a:p>
          <a:p>
            <a:pPr lvl="3"/>
            <a:endParaRPr lang="en-US" dirty="0"/>
          </a:p>
          <a:p>
            <a:pPr lvl="2"/>
            <a:endParaRPr lang="en-US" dirty="0"/>
          </a:p>
        </p:txBody>
      </p:sp>
      <p:pic>
        <p:nvPicPr>
          <p:cNvPr id="8" name="Picture 7" descr="A black text on a white background&#10;&#10;AI-generated content may be incorrect.">
            <a:extLst>
              <a:ext uri="{FF2B5EF4-FFF2-40B4-BE49-F238E27FC236}">
                <a16:creationId xmlns:a16="http://schemas.microsoft.com/office/drawing/2014/main" id="{DF2537B2-B659-50A9-6EF7-188673FE7287}"/>
              </a:ext>
            </a:extLst>
          </p:cNvPr>
          <p:cNvPicPr>
            <a:picLocks noChangeAspect="1"/>
          </p:cNvPicPr>
          <p:nvPr/>
        </p:nvPicPr>
        <p:blipFill>
          <a:blip r:embed="rId2"/>
          <a:stretch>
            <a:fillRect/>
          </a:stretch>
        </p:blipFill>
        <p:spPr>
          <a:xfrm>
            <a:off x="5736458" y="3858984"/>
            <a:ext cx="3349960" cy="1134540"/>
          </a:xfrm>
          <a:prstGeom prst="rect">
            <a:avLst/>
          </a:prstGeom>
        </p:spPr>
      </p:pic>
      <p:pic>
        <p:nvPicPr>
          <p:cNvPr id="10" name="Picture 9" descr="A sign with a staircase&#10;&#10;AI-generated content may be incorrect.">
            <a:extLst>
              <a:ext uri="{FF2B5EF4-FFF2-40B4-BE49-F238E27FC236}">
                <a16:creationId xmlns:a16="http://schemas.microsoft.com/office/drawing/2014/main" id="{B893A08B-4966-796B-6212-6CFFACE00D73}"/>
              </a:ext>
            </a:extLst>
          </p:cNvPr>
          <p:cNvPicPr>
            <a:picLocks noChangeAspect="1"/>
          </p:cNvPicPr>
          <p:nvPr/>
        </p:nvPicPr>
        <p:blipFill>
          <a:blip r:embed="rId3"/>
          <a:stretch>
            <a:fillRect/>
          </a:stretch>
        </p:blipFill>
        <p:spPr>
          <a:xfrm>
            <a:off x="2085053" y="2342382"/>
            <a:ext cx="2821243" cy="4167745"/>
          </a:xfrm>
          <a:prstGeom prst="rect">
            <a:avLst/>
          </a:prstGeom>
        </p:spPr>
      </p:pic>
    </p:spTree>
    <p:extLst>
      <p:ext uri="{BB962C8B-B14F-4D97-AF65-F5344CB8AC3E}">
        <p14:creationId xmlns:p14="http://schemas.microsoft.com/office/powerpoint/2010/main" val="6268177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2463D-AEE5-6EFA-88AD-BFE85699F8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7955CB-C9BD-E60B-884E-3C8D5031EED0}"/>
              </a:ext>
            </a:extLst>
          </p:cNvPr>
          <p:cNvSpPr>
            <a:spLocks noGrp="1"/>
          </p:cNvSpPr>
          <p:nvPr>
            <p:ph type="title" hasCustomPrompt="1"/>
          </p:nvPr>
        </p:nvSpPr>
        <p:spPr>
          <a:xfrm>
            <a:off x="838200" y="347873"/>
            <a:ext cx="10515600" cy="779463"/>
          </a:xfrm>
        </p:spPr>
        <p:txBody>
          <a:bodyPr/>
          <a:lstStyle>
            <a:lvl1pPr>
              <a:defRPr/>
            </a:lvl1pPr>
          </a:lstStyle>
          <a:p>
            <a:r>
              <a:rPr lang="en-US" dirty="0"/>
              <a:t>STAIR SIGNS: 4 FLOORS +</a:t>
            </a:r>
          </a:p>
        </p:txBody>
      </p:sp>
      <p:sp>
        <p:nvSpPr>
          <p:cNvPr id="3" name="Content Placeholder 2">
            <a:extLst>
              <a:ext uri="{FF2B5EF4-FFF2-40B4-BE49-F238E27FC236}">
                <a16:creationId xmlns:a16="http://schemas.microsoft.com/office/drawing/2014/main" id="{DEC2E8AA-0593-1717-82CA-A5073C39EDE8}"/>
              </a:ext>
            </a:extLst>
          </p:cNvPr>
          <p:cNvSpPr>
            <a:spLocks noGrp="1"/>
          </p:cNvSpPr>
          <p:nvPr>
            <p:ph idx="1" hasCustomPrompt="1"/>
          </p:nvPr>
        </p:nvSpPr>
        <p:spPr>
          <a:xfrm>
            <a:off x="838200" y="1245521"/>
            <a:ext cx="10515600" cy="4683329"/>
          </a:xfrm>
        </p:spPr>
        <p:txBody>
          <a:bodyPr/>
          <a:lstStyle>
            <a:lvl3pPr marL="1257300" indent="-342900">
              <a:buFont typeface="Arial" panose="020B0604020202020204" pitchFamily="34" charset="0"/>
              <a:buChar char="•"/>
              <a:defRPr/>
            </a:lvl3pPr>
            <a:lvl4pPr>
              <a:defRPr/>
            </a:lvl4pPr>
          </a:lstStyle>
          <a:p>
            <a:pPr marL="914400" lvl="2" indent="0">
              <a:buNone/>
            </a:pPr>
            <a:r>
              <a:rPr lang="en-US" dirty="0"/>
              <a:t>Buildings 4 floors and up</a:t>
            </a:r>
          </a:p>
          <a:p>
            <a:pPr marL="1714500" lvl="3" indent="-457200">
              <a:buFont typeface="+mj-lt"/>
              <a:buAutoNum type="arabicPeriod"/>
            </a:pPr>
            <a:r>
              <a:rPr lang="en-US" dirty="0"/>
              <a:t>Stair ID ADA sign outside stairwell</a:t>
            </a:r>
          </a:p>
          <a:p>
            <a:pPr marL="1714500" lvl="3" indent="-457200">
              <a:buFont typeface="+mj-lt"/>
              <a:buAutoNum type="arabicPeriod"/>
            </a:pPr>
            <a:r>
              <a:rPr lang="en-US" dirty="0"/>
              <a:t>Floor ID ADA sign inside stairwell</a:t>
            </a:r>
          </a:p>
          <a:p>
            <a:pPr marL="1714500" lvl="3" indent="-457200">
              <a:buFont typeface="+mj-lt"/>
              <a:buAutoNum type="arabicPeriod"/>
            </a:pPr>
            <a:r>
              <a:rPr lang="en-US" dirty="0"/>
              <a:t>Stair informational sign inside stairwell (NOT TACTILE)</a:t>
            </a:r>
          </a:p>
          <a:p>
            <a:pPr marL="1257300" lvl="3" indent="0">
              <a:buNone/>
            </a:pPr>
            <a:endParaRPr lang="en-US" dirty="0"/>
          </a:p>
          <a:p>
            <a:pPr marL="1714500" lvl="3" indent="-457200">
              <a:buFont typeface="+mj-lt"/>
              <a:buAutoNum type="arabicPeriod"/>
            </a:pPr>
            <a:endParaRPr lang="en-US" dirty="0"/>
          </a:p>
          <a:p>
            <a:pPr lvl="3"/>
            <a:endParaRPr lang="en-US" dirty="0"/>
          </a:p>
          <a:p>
            <a:pPr lvl="2"/>
            <a:endParaRPr lang="en-US" dirty="0"/>
          </a:p>
        </p:txBody>
      </p:sp>
      <p:pic>
        <p:nvPicPr>
          <p:cNvPr id="8" name="Picture 7" descr="A black text on a white background&#10;&#10;AI-generated content may be incorrect.">
            <a:extLst>
              <a:ext uri="{FF2B5EF4-FFF2-40B4-BE49-F238E27FC236}">
                <a16:creationId xmlns:a16="http://schemas.microsoft.com/office/drawing/2014/main" id="{D5D04C3C-B68D-2D20-3ACE-3602F2A71552}"/>
              </a:ext>
            </a:extLst>
          </p:cNvPr>
          <p:cNvPicPr>
            <a:picLocks noChangeAspect="1"/>
          </p:cNvPicPr>
          <p:nvPr/>
        </p:nvPicPr>
        <p:blipFill>
          <a:blip r:embed="rId2"/>
          <a:stretch>
            <a:fillRect/>
          </a:stretch>
        </p:blipFill>
        <p:spPr>
          <a:xfrm>
            <a:off x="4564439" y="4124127"/>
            <a:ext cx="3023793" cy="1024076"/>
          </a:xfrm>
          <a:prstGeom prst="rect">
            <a:avLst/>
          </a:prstGeom>
        </p:spPr>
      </p:pic>
      <p:pic>
        <p:nvPicPr>
          <p:cNvPr id="9" name="Picture 8" descr="A sign with a staircase&#10;&#10;AI-generated content may be incorrect.">
            <a:extLst>
              <a:ext uri="{FF2B5EF4-FFF2-40B4-BE49-F238E27FC236}">
                <a16:creationId xmlns:a16="http://schemas.microsoft.com/office/drawing/2014/main" id="{27A06CAF-533C-B782-3099-18962995A9C4}"/>
              </a:ext>
            </a:extLst>
          </p:cNvPr>
          <p:cNvPicPr>
            <a:picLocks noChangeAspect="1"/>
          </p:cNvPicPr>
          <p:nvPr/>
        </p:nvPicPr>
        <p:blipFill>
          <a:blip r:embed="rId3"/>
          <a:stretch>
            <a:fillRect/>
          </a:stretch>
        </p:blipFill>
        <p:spPr>
          <a:xfrm>
            <a:off x="1863021" y="2755188"/>
            <a:ext cx="2546554" cy="3761954"/>
          </a:xfrm>
          <a:prstGeom prst="rect">
            <a:avLst/>
          </a:prstGeom>
        </p:spPr>
      </p:pic>
      <p:pic>
        <p:nvPicPr>
          <p:cNvPr id="11" name="Picture 10" descr="A sign with white text and red text&#10;&#10;AI-generated content may be incorrect.">
            <a:extLst>
              <a:ext uri="{FF2B5EF4-FFF2-40B4-BE49-F238E27FC236}">
                <a16:creationId xmlns:a16="http://schemas.microsoft.com/office/drawing/2014/main" id="{A635DAE4-CF76-DF07-E974-AD806EF5A2E0}"/>
              </a:ext>
            </a:extLst>
          </p:cNvPr>
          <p:cNvPicPr>
            <a:picLocks noChangeAspect="1"/>
          </p:cNvPicPr>
          <p:nvPr/>
        </p:nvPicPr>
        <p:blipFill>
          <a:blip r:embed="rId4"/>
          <a:srcRect l="10341" t="9912" r="20942"/>
          <a:stretch/>
        </p:blipFill>
        <p:spPr>
          <a:xfrm>
            <a:off x="8013290" y="2796820"/>
            <a:ext cx="2694039" cy="3761954"/>
          </a:xfrm>
          <a:prstGeom prst="rect">
            <a:avLst/>
          </a:prstGeom>
        </p:spPr>
      </p:pic>
      <p:sp>
        <p:nvSpPr>
          <p:cNvPr id="4" name="Rectangle 3">
            <a:extLst>
              <a:ext uri="{FF2B5EF4-FFF2-40B4-BE49-F238E27FC236}">
                <a16:creationId xmlns:a16="http://schemas.microsoft.com/office/drawing/2014/main" id="{6E51100C-7E37-AD53-B340-85248864497F}"/>
              </a:ext>
            </a:extLst>
          </p:cNvPr>
          <p:cNvSpPr/>
          <p:nvPr/>
        </p:nvSpPr>
        <p:spPr>
          <a:xfrm>
            <a:off x="8013290" y="2418735"/>
            <a:ext cx="1876041" cy="462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2822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2A7D8-AB73-6E81-2FAC-3018DF9A0E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592A5E-1FB0-C2BC-A195-BC831F6EDE0A}"/>
              </a:ext>
            </a:extLst>
          </p:cNvPr>
          <p:cNvSpPr>
            <a:spLocks noGrp="1"/>
          </p:cNvSpPr>
          <p:nvPr>
            <p:ph type="title" hasCustomPrompt="1"/>
          </p:nvPr>
        </p:nvSpPr>
        <p:spPr>
          <a:xfrm>
            <a:off x="838200" y="347873"/>
            <a:ext cx="10515600" cy="779463"/>
          </a:xfrm>
        </p:spPr>
        <p:txBody>
          <a:bodyPr/>
          <a:lstStyle>
            <a:lvl1pPr>
              <a:defRPr/>
            </a:lvl1pPr>
          </a:lstStyle>
          <a:p>
            <a:r>
              <a:rPr lang="en-US" dirty="0"/>
              <a:t>STAIR SIGNS: 4 FLOORS + 75 FEET +</a:t>
            </a:r>
          </a:p>
        </p:txBody>
      </p:sp>
      <p:sp>
        <p:nvSpPr>
          <p:cNvPr id="3" name="Content Placeholder 2">
            <a:extLst>
              <a:ext uri="{FF2B5EF4-FFF2-40B4-BE49-F238E27FC236}">
                <a16:creationId xmlns:a16="http://schemas.microsoft.com/office/drawing/2014/main" id="{2617D52C-B710-C482-B703-6B983BA4A189}"/>
              </a:ext>
            </a:extLst>
          </p:cNvPr>
          <p:cNvSpPr>
            <a:spLocks noGrp="1"/>
          </p:cNvSpPr>
          <p:nvPr>
            <p:ph idx="1" hasCustomPrompt="1"/>
          </p:nvPr>
        </p:nvSpPr>
        <p:spPr>
          <a:xfrm>
            <a:off x="838200" y="1284851"/>
            <a:ext cx="10515600" cy="4683329"/>
          </a:xfrm>
        </p:spPr>
        <p:txBody>
          <a:bodyPr/>
          <a:lstStyle>
            <a:lvl3pPr marL="1257300" indent="-342900">
              <a:buFont typeface="Arial" panose="020B0604020202020204" pitchFamily="34" charset="0"/>
              <a:buChar char="•"/>
              <a:defRPr/>
            </a:lvl3pPr>
            <a:lvl4pPr>
              <a:defRPr/>
            </a:lvl4pPr>
          </a:lstStyle>
          <a:p>
            <a:pPr marL="914400" lvl="2" indent="0">
              <a:buNone/>
            </a:pPr>
            <a:r>
              <a:rPr lang="en-US" dirty="0"/>
              <a:t>Buildings 75’ and taller, “high rise”</a:t>
            </a:r>
          </a:p>
          <a:p>
            <a:pPr marL="1714500" lvl="3" indent="-457200">
              <a:buFont typeface="+mj-lt"/>
              <a:buAutoNum type="arabicPeriod"/>
            </a:pPr>
            <a:r>
              <a:rPr lang="en-US" dirty="0"/>
              <a:t>Stair ID ADA sign outside stairwell</a:t>
            </a:r>
          </a:p>
          <a:p>
            <a:pPr marL="1714500" lvl="3" indent="-457200">
              <a:buFont typeface="+mj-lt"/>
              <a:buAutoNum type="arabicPeriod"/>
            </a:pPr>
            <a:r>
              <a:rPr lang="en-US" dirty="0"/>
              <a:t>Floor ID ADA sign inside stairwell - Photoluminescent</a:t>
            </a:r>
          </a:p>
          <a:p>
            <a:pPr marL="1714500" lvl="3" indent="-457200">
              <a:buFont typeface="+mj-lt"/>
              <a:buAutoNum type="arabicPeriod"/>
            </a:pPr>
            <a:r>
              <a:rPr lang="en-US" dirty="0"/>
              <a:t>Stair informational sign inside stairwell (NOT TACTILE) - Photoluminescent</a:t>
            </a:r>
          </a:p>
          <a:p>
            <a:pPr marL="1257300" lvl="3" indent="0">
              <a:buNone/>
            </a:pPr>
            <a:endParaRPr lang="en-US" dirty="0"/>
          </a:p>
          <a:p>
            <a:pPr marL="1714500" lvl="3" indent="-457200">
              <a:buFont typeface="+mj-lt"/>
              <a:buAutoNum type="arabicPeriod"/>
            </a:pPr>
            <a:endParaRPr lang="en-US" dirty="0"/>
          </a:p>
          <a:p>
            <a:pPr lvl="3"/>
            <a:endParaRPr lang="en-US" dirty="0"/>
          </a:p>
          <a:p>
            <a:pPr lvl="2"/>
            <a:endParaRPr lang="en-US" dirty="0"/>
          </a:p>
        </p:txBody>
      </p:sp>
      <p:pic>
        <p:nvPicPr>
          <p:cNvPr id="5" name="Picture 4" descr="A yellow sign with black text&#10;&#10;AI-generated content may be incorrect.">
            <a:extLst>
              <a:ext uri="{FF2B5EF4-FFF2-40B4-BE49-F238E27FC236}">
                <a16:creationId xmlns:a16="http://schemas.microsoft.com/office/drawing/2014/main" id="{E9EF4A0C-4D8A-A373-0C77-5E9BB233FF1B}"/>
              </a:ext>
            </a:extLst>
          </p:cNvPr>
          <p:cNvPicPr>
            <a:picLocks noChangeAspect="1"/>
          </p:cNvPicPr>
          <p:nvPr/>
        </p:nvPicPr>
        <p:blipFill>
          <a:blip r:embed="rId2"/>
          <a:stretch>
            <a:fillRect/>
          </a:stretch>
        </p:blipFill>
        <p:spPr>
          <a:xfrm>
            <a:off x="8036472" y="2847611"/>
            <a:ext cx="2619444" cy="3662516"/>
          </a:xfrm>
          <a:prstGeom prst="rect">
            <a:avLst/>
          </a:prstGeom>
        </p:spPr>
      </p:pic>
      <p:pic>
        <p:nvPicPr>
          <p:cNvPr id="7" name="Picture 6" descr="A yellow sign with black letters&#10;&#10;AI-generated content may be incorrect.">
            <a:extLst>
              <a:ext uri="{FF2B5EF4-FFF2-40B4-BE49-F238E27FC236}">
                <a16:creationId xmlns:a16="http://schemas.microsoft.com/office/drawing/2014/main" id="{F8B248DD-286D-A519-AEDB-747BFE4D65AF}"/>
              </a:ext>
            </a:extLst>
          </p:cNvPr>
          <p:cNvPicPr>
            <a:picLocks noChangeAspect="1"/>
          </p:cNvPicPr>
          <p:nvPr/>
        </p:nvPicPr>
        <p:blipFill>
          <a:blip r:embed="rId3"/>
          <a:stretch>
            <a:fillRect/>
          </a:stretch>
        </p:blipFill>
        <p:spPr>
          <a:xfrm>
            <a:off x="4628659" y="4136498"/>
            <a:ext cx="3069997" cy="1026281"/>
          </a:xfrm>
          <a:prstGeom prst="rect">
            <a:avLst/>
          </a:prstGeom>
        </p:spPr>
      </p:pic>
      <p:pic>
        <p:nvPicPr>
          <p:cNvPr id="4" name="Picture 3" descr="A sign with a staircase&#10;&#10;AI-generated content may be incorrect.">
            <a:extLst>
              <a:ext uri="{FF2B5EF4-FFF2-40B4-BE49-F238E27FC236}">
                <a16:creationId xmlns:a16="http://schemas.microsoft.com/office/drawing/2014/main" id="{7779C612-AD8F-ADB4-9BBB-F31331CCF116}"/>
              </a:ext>
            </a:extLst>
          </p:cNvPr>
          <p:cNvPicPr>
            <a:picLocks noChangeAspect="1"/>
          </p:cNvPicPr>
          <p:nvPr/>
        </p:nvPicPr>
        <p:blipFill>
          <a:blip r:embed="rId4"/>
          <a:stretch>
            <a:fillRect/>
          </a:stretch>
        </p:blipFill>
        <p:spPr>
          <a:xfrm>
            <a:off x="1863021" y="2755188"/>
            <a:ext cx="2546554" cy="3761954"/>
          </a:xfrm>
          <a:prstGeom prst="rect">
            <a:avLst/>
          </a:prstGeom>
        </p:spPr>
      </p:pic>
    </p:spTree>
    <p:extLst>
      <p:ext uri="{BB962C8B-B14F-4D97-AF65-F5344CB8AC3E}">
        <p14:creationId xmlns:p14="http://schemas.microsoft.com/office/powerpoint/2010/main" val="31303638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9CBC1-70CE-E073-789B-A58D37E939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B9CA73-BEE1-1D37-2C8D-9930ED6D78A7}"/>
              </a:ext>
            </a:extLst>
          </p:cNvPr>
          <p:cNvSpPr>
            <a:spLocks noGrp="1"/>
          </p:cNvSpPr>
          <p:nvPr>
            <p:ph type="title" hasCustomPrompt="1"/>
          </p:nvPr>
        </p:nvSpPr>
        <p:spPr>
          <a:xfrm>
            <a:off x="720213" y="151228"/>
            <a:ext cx="10515600" cy="3427714"/>
          </a:xfrm>
        </p:spPr>
        <p:txBody>
          <a:bodyPr>
            <a:normAutofit/>
          </a:bodyPr>
          <a:lstStyle>
            <a:lvl1pPr>
              <a:defRPr/>
            </a:lvl1pPr>
          </a:lstStyle>
          <a:p>
            <a:pPr algn="ctr"/>
            <a:r>
              <a:rPr lang="en-US" sz="8800" dirty="0"/>
              <a:t>POP QUIZ! </a:t>
            </a:r>
          </a:p>
        </p:txBody>
      </p:sp>
      <p:sp>
        <p:nvSpPr>
          <p:cNvPr id="3" name="Title 1">
            <a:extLst>
              <a:ext uri="{FF2B5EF4-FFF2-40B4-BE49-F238E27FC236}">
                <a16:creationId xmlns:a16="http://schemas.microsoft.com/office/drawing/2014/main" id="{45CB7E38-A485-3E9A-9ADC-245AC42EDD35}"/>
              </a:ext>
            </a:extLst>
          </p:cNvPr>
          <p:cNvSpPr txBox="1">
            <a:spLocks/>
          </p:cNvSpPr>
          <p:nvPr/>
        </p:nvSpPr>
        <p:spPr>
          <a:xfrm>
            <a:off x="910713" y="2053770"/>
            <a:ext cx="10134600" cy="34277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Gotham Medium" panose="02000604030000020004" pitchFamily="2" charset="0"/>
                <a:ea typeface="+mj-ea"/>
                <a:cs typeface="+mj-cs"/>
              </a:defRPr>
            </a:lvl1pPr>
          </a:lstStyle>
          <a:p>
            <a:pPr algn="ctr"/>
            <a:r>
              <a:rPr lang="en-US" sz="3600" dirty="0"/>
              <a:t>We will review some signs in the real world.</a:t>
            </a:r>
          </a:p>
          <a:p>
            <a:pPr algn="ctr"/>
            <a:endParaRPr lang="en-US" sz="3600" dirty="0"/>
          </a:p>
          <a:p>
            <a:pPr algn="ctr"/>
            <a:r>
              <a:rPr lang="en-US" sz="3600" dirty="0"/>
              <a:t>Put in the chat if you can tell us if they are compliant, non-compliant, mounted incorrectly, </a:t>
            </a:r>
          </a:p>
          <a:p>
            <a:pPr algn="ctr"/>
            <a:r>
              <a:rPr lang="en-US" sz="3600" dirty="0"/>
              <a:t>or exempt! </a:t>
            </a:r>
          </a:p>
        </p:txBody>
      </p:sp>
    </p:spTree>
    <p:extLst>
      <p:ext uri="{BB962C8B-B14F-4D97-AF65-F5344CB8AC3E}">
        <p14:creationId xmlns:p14="http://schemas.microsoft.com/office/powerpoint/2010/main" val="41883929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3EE280-D9AB-FA20-5969-31EB1054756B}"/>
              </a:ext>
            </a:extLst>
          </p:cNvPr>
          <p:cNvPicPr>
            <a:picLocks noChangeAspect="1"/>
          </p:cNvPicPr>
          <p:nvPr/>
        </p:nvPicPr>
        <p:blipFill>
          <a:blip r:embed="rId2"/>
          <a:stretch>
            <a:fillRect/>
          </a:stretch>
        </p:blipFill>
        <p:spPr>
          <a:xfrm>
            <a:off x="-1" y="9832"/>
            <a:ext cx="12192000" cy="6858000"/>
          </a:xfrm>
          <a:prstGeom prst="rect">
            <a:avLst/>
          </a:prstGeom>
        </p:spPr>
      </p:pic>
      <p:sp>
        <p:nvSpPr>
          <p:cNvPr id="5" name="Title 1">
            <a:extLst>
              <a:ext uri="{FF2B5EF4-FFF2-40B4-BE49-F238E27FC236}">
                <a16:creationId xmlns:a16="http://schemas.microsoft.com/office/drawing/2014/main" id="{44442BAB-4C88-2404-35A9-2AB61A5DED1E}"/>
              </a:ext>
            </a:extLst>
          </p:cNvPr>
          <p:cNvSpPr>
            <a:spLocks noGrp="1"/>
          </p:cNvSpPr>
          <p:nvPr>
            <p:ph type="title" hasCustomPrompt="1"/>
          </p:nvPr>
        </p:nvSpPr>
        <p:spPr>
          <a:xfrm>
            <a:off x="838200" y="357705"/>
            <a:ext cx="10515600" cy="779463"/>
          </a:xfrm>
        </p:spPr>
        <p:txBody>
          <a:bodyPr/>
          <a:lstStyle>
            <a:lvl1pPr>
              <a:defRPr/>
            </a:lvl1pPr>
          </a:lstStyle>
          <a:p>
            <a:r>
              <a:rPr lang="en-US" dirty="0"/>
              <a:t>OUR GOAL TODAY</a:t>
            </a:r>
          </a:p>
        </p:txBody>
      </p:sp>
      <p:sp>
        <p:nvSpPr>
          <p:cNvPr id="6" name="Content Placeholder 2">
            <a:extLst>
              <a:ext uri="{FF2B5EF4-FFF2-40B4-BE49-F238E27FC236}">
                <a16:creationId xmlns:a16="http://schemas.microsoft.com/office/drawing/2014/main" id="{95814A02-1B6A-5B45-B014-BE3BDCB81A73}"/>
              </a:ext>
            </a:extLst>
          </p:cNvPr>
          <p:cNvSpPr>
            <a:spLocks noGrp="1"/>
          </p:cNvSpPr>
          <p:nvPr>
            <p:ph idx="1" hasCustomPrompt="1"/>
          </p:nvPr>
        </p:nvSpPr>
        <p:spPr>
          <a:xfrm>
            <a:off x="838199" y="1137168"/>
            <a:ext cx="10515600" cy="4804808"/>
          </a:xfrm>
        </p:spPr>
        <p:txBody>
          <a:bodyPr>
            <a:normAutofit/>
          </a:bodyPr>
          <a:lstStyle>
            <a:lvl2pPr>
              <a:buFont typeface="Arial" panose="020B0604020202020204" pitchFamily="34" charset="0"/>
              <a:buChar char="•"/>
              <a:defRPr/>
            </a:lvl2pPr>
            <a:lvl3pPr>
              <a:defRPr/>
            </a:lvl3pPr>
          </a:lstStyle>
          <a:p>
            <a:pPr lvl="2"/>
            <a:r>
              <a:rPr lang="en-US" sz="3400" dirty="0"/>
              <a:t>Empower you with the knowledge and tools to identify non-compliant signs </a:t>
            </a:r>
          </a:p>
        </p:txBody>
      </p:sp>
      <p:pic>
        <p:nvPicPr>
          <p:cNvPr id="3" name="Picture 2" descr="A collage of different logos&#10;&#10;AI-generated content may be incorrect.">
            <a:extLst>
              <a:ext uri="{FF2B5EF4-FFF2-40B4-BE49-F238E27FC236}">
                <a16:creationId xmlns:a16="http://schemas.microsoft.com/office/drawing/2014/main" id="{8800ABDF-F9E5-B413-6978-817E2C4CC8B4}"/>
              </a:ext>
            </a:extLst>
          </p:cNvPr>
          <p:cNvPicPr>
            <a:picLocks noChangeAspect="1"/>
          </p:cNvPicPr>
          <p:nvPr/>
        </p:nvPicPr>
        <p:blipFill>
          <a:blip r:embed="rId3"/>
          <a:stretch>
            <a:fillRect/>
          </a:stretch>
        </p:blipFill>
        <p:spPr>
          <a:xfrm>
            <a:off x="3315134" y="3755848"/>
            <a:ext cx="4953796" cy="2663331"/>
          </a:xfrm>
          <a:prstGeom prst="rect">
            <a:avLst/>
          </a:prstGeom>
        </p:spPr>
      </p:pic>
      <p:sp>
        <p:nvSpPr>
          <p:cNvPr id="2" name="Content Placeholder 2">
            <a:extLst>
              <a:ext uri="{FF2B5EF4-FFF2-40B4-BE49-F238E27FC236}">
                <a16:creationId xmlns:a16="http://schemas.microsoft.com/office/drawing/2014/main" id="{21F18CF6-F78B-9D30-E5F1-919595620482}"/>
              </a:ext>
            </a:extLst>
          </p:cNvPr>
          <p:cNvSpPr txBox="1">
            <a:spLocks/>
          </p:cNvSpPr>
          <p:nvPr/>
        </p:nvSpPr>
        <p:spPr>
          <a:xfrm>
            <a:off x="838199" y="2264504"/>
            <a:ext cx="10515600" cy="48048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Medium" panose="0200060403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Medium" panose="02000604030000020004"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Medium" panose="02000604030000020004"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en-US" sz="3400" dirty="0"/>
              <a:t>The ability to design ADA &amp; code compliant signs</a:t>
            </a:r>
          </a:p>
        </p:txBody>
      </p:sp>
      <p:sp>
        <p:nvSpPr>
          <p:cNvPr id="7" name="Content Placeholder 2">
            <a:extLst>
              <a:ext uri="{FF2B5EF4-FFF2-40B4-BE49-F238E27FC236}">
                <a16:creationId xmlns:a16="http://schemas.microsoft.com/office/drawing/2014/main" id="{1CCA16B0-64E3-ECE2-2617-AB664A73AE09}"/>
              </a:ext>
            </a:extLst>
          </p:cNvPr>
          <p:cNvSpPr txBox="1">
            <a:spLocks/>
          </p:cNvSpPr>
          <p:nvPr/>
        </p:nvSpPr>
        <p:spPr>
          <a:xfrm>
            <a:off x="838199" y="2938181"/>
            <a:ext cx="10515600" cy="48048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Medium" panose="0200060403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Medium" panose="02000604030000020004"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Medium" panose="02000604030000020004"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en-US" sz="3400" dirty="0"/>
              <a:t>Increase sales</a:t>
            </a:r>
          </a:p>
        </p:txBody>
      </p:sp>
    </p:spTree>
    <p:extLst>
      <p:ext uri="{BB962C8B-B14F-4D97-AF65-F5344CB8AC3E}">
        <p14:creationId xmlns:p14="http://schemas.microsoft.com/office/powerpoint/2010/main" val="3657961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0D9F5-C9CC-BA9F-2781-05AF72F5A27C}"/>
            </a:ext>
          </a:extLst>
        </p:cNvPr>
        <p:cNvGrpSpPr/>
        <p:nvPr/>
      </p:nvGrpSpPr>
      <p:grpSpPr>
        <a:xfrm>
          <a:off x="0" y="0"/>
          <a:ext cx="0" cy="0"/>
          <a:chOff x="0" y="0"/>
          <a:chExt cx="0" cy="0"/>
        </a:xfrm>
      </p:grpSpPr>
      <p:pic>
        <p:nvPicPr>
          <p:cNvPr id="4" name="Picture 3" descr="A hand holding a sign&#10;&#10;AI-generated content may be incorrect.">
            <a:extLst>
              <a:ext uri="{FF2B5EF4-FFF2-40B4-BE49-F238E27FC236}">
                <a16:creationId xmlns:a16="http://schemas.microsoft.com/office/drawing/2014/main" id="{795BDF53-FD0F-5C2F-33D1-29480917BD9C}"/>
              </a:ext>
            </a:extLst>
          </p:cNvPr>
          <p:cNvPicPr>
            <a:picLocks noChangeAspect="1"/>
          </p:cNvPicPr>
          <p:nvPr/>
        </p:nvPicPr>
        <p:blipFill>
          <a:blip r:embed="rId2"/>
          <a:stretch>
            <a:fillRect/>
          </a:stretch>
        </p:blipFill>
        <p:spPr>
          <a:xfrm>
            <a:off x="2025445" y="376084"/>
            <a:ext cx="7816646" cy="5862484"/>
          </a:xfrm>
          <a:prstGeom prst="rect">
            <a:avLst/>
          </a:prstGeom>
        </p:spPr>
      </p:pic>
      <p:sp>
        <p:nvSpPr>
          <p:cNvPr id="13" name="TextBox 12">
            <a:extLst>
              <a:ext uri="{FF2B5EF4-FFF2-40B4-BE49-F238E27FC236}">
                <a16:creationId xmlns:a16="http://schemas.microsoft.com/office/drawing/2014/main" id="{E3B5FC31-32FB-3308-D176-1D456F284A78}"/>
              </a:ext>
            </a:extLst>
          </p:cNvPr>
          <p:cNvSpPr txBox="1"/>
          <p:nvPr/>
        </p:nvSpPr>
        <p:spPr>
          <a:xfrm>
            <a:off x="865237" y="3645745"/>
            <a:ext cx="3116827" cy="2400657"/>
          </a:xfrm>
          <a:prstGeom prst="rect">
            <a:avLst/>
          </a:prstGeom>
          <a:noFill/>
        </p:spPr>
        <p:txBody>
          <a:bodyPr wrap="square" rtlCol="0">
            <a:spAutoFit/>
          </a:bodyPr>
          <a:lstStyle/>
          <a:p>
            <a:r>
              <a:rPr lang="en-US" sz="15000" dirty="0"/>
              <a:t>✅</a:t>
            </a:r>
          </a:p>
        </p:txBody>
      </p:sp>
      <p:sp>
        <p:nvSpPr>
          <p:cNvPr id="14" name="TextBox 13">
            <a:extLst>
              <a:ext uri="{FF2B5EF4-FFF2-40B4-BE49-F238E27FC236}">
                <a16:creationId xmlns:a16="http://schemas.microsoft.com/office/drawing/2014/main" id="{434FCC6C-980C-E88F-61F0-2981333B5602}"/>
              </a:ext>
            </a:extLst>
          </p:cNvPr>
          <p:cNvSpPr txBox="1"/>
          <p:nvPr/>
        </p:nvSpPr>
        <p:spPr>
          <a:xfrm>
            <a:off x="865237" y="1052922"/>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1159411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CAEC2-0C67-8310-DD29-60D44A31E73E}"/>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AE636E2C-8EB8-B875-383A-0CD9D7DDC2B9}"/>
              </a:ext>
            </a:extLst>
          </p:cNvPr>
          <p:cNvSpPr>
            <a:spLocks noGrp="1"/>
          </p:cNvSpPr>
          <p:nvPr>
            <p:ph idx="1" hasCustomPrompt="1"/>
          </p:nvPr>
        </p:nvSpPr>
        <p:spPr>
          <a:xfrm>
            <a:off x="838200" y="1245521"/>
            <a:ext cx="10515600" cy="4683329"/>
          </a:xfrm>
        </p:spPr>
        <p:txBody>
          <a:bodyPr>
            <a:normAutofit/>
          </a:bodyPr>
          <a:lstStyle>
            <a:lvl3pPr marL="1257300" indent="-342900">
              <a:buFont typeface="Arial" panose="020B0604020202020204" pitchFamily="34" charset="0"/>
              <a:buChar char="•"/>
              <a:defRPr/>
            </a:lvl3pPr>
            <a:lvl4pPr>
              <a:defRPr/>
            </a:lvl4pPr>
          </a:lstStyle>
          <a:p>
            <a:pPr marL="914400" lvl="2" indent="0">
              <a:buNone/>
            </a:pPr>
            <a:r>
              <a:rPr lang="en-US" sz="3200" b="1" dirty="0"/>
              <a:t>703.2.6 Stroke Thickness</a:t>
            </a:r>
          </a:p>
          <a:p>
            <a:pPr marL="914400" lvl="2" indent="0">
              <a:buNone/>
            </a:pPr>
            <a:r>
              <a:rPr lang="en-US" sz="3200" dirty="0"/>
              <a:t>Stroke thickness of the uppercase “I” shall be 15% max of the height of the character.</a:t>
            </a:r>
          </a:p>
          <a:p>
            <a:pPr marL="914400" lvl="2" indent="0">
              <a:buNone/>
            </a:pPr>
            <a:endParaRPr lang="en-US" sz="3200" dirty="0"/>
          </a:p>
          <a:p>
            <a:pPr marL="914400" lvl="2" indent="0">
              <a:buNone/>
            </a:pPr>
            <a:endParaRPr lang="en-US" sz="3200" dirty="0"/>
          </a:p>
          <a:p>
            <a:pPr marL="914400" lvl="2" indent="0">
              <a:buNone/>
            </a:pPr>
            <a:r>
              <a:rPr lang="en-US" sz="3200" dirty="0"/>
              <a:t>***University of Pittsburgh case study***</a:t>
            </a:r>
          </a:p>
          <a:p>
            <a:pPr marL="1257300" lvl="3" indent="0">
              <a:buNone/>
            </a:pPr>
            <a:endParaRPr lang="en-US" sz="3200" dirty="0"/>
          </a:p>
          <a:p>
            <a:pPr marL="1714500" lvl="3" indent="-457200">
              <a:buFont typeface="+mj-lt"/>
              <a:buAutoNum type="arabicPeriod"/>
            </a:pPr>
            <a:endParaRPr lang="en-US" sz="3200" dirty="0"/>
          </a:p>
          <a:p>
            <a:pPr lvl="3"/>
            <a:endParaRPr lang="en-US" sz="3200" dirty="0"/>
          </a:p>
          <a:p>
            <a:pPr lvl="2"/>
            <a:endParaRPr lang="en-US" sz="3200" dirty="0"/>
          </a:p>
        </p:txBody>
      </p:sp>
    </p:spTree>
    <p:extLst>
      <p:ext uri="{BB962C8B-B14F-4D97-AF65-F5344CB8AC3E}">
        <p14:creationId xmlns:p14="http://schemas.microsoft.com/office/powerpoint/2010/main" val="23214275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73535-08F9-A674-F582-BFDEDAAE97E6}"/>
            </a:ext>
          </a:extLst>
        </p:cNvPr>
        <p:cNvGrpSpPr/>
        <p:nvPr/>
      </p:nvGrpSpPr>
      <p:grpSpPr>
        <a:xfrm>
          <a:off x="0" y="0"/>
          <a:ext cx="0" cy="0"/>
          <a:chOff x="0" y="0"/>
          <a:chExt cx="0" cy="0"/>
        </a:xfrm>
      </p:grpSpPr>
      <p:pic>
        <p:nvPicPr>
          <p:cNvPr id="10" name="Picture 9" descr="A white cabinet with a door and a sign&#10;&#10;AI-generated content may be incorrect.">
            <a:extLst>
              <a:ext uri="{FF2B5EF4-FFF2-40B4-BE49-F238E27FC236}">
                <a16:creationId xmlns:a16="http://schemas.microsoft.com/office/drawing/2014/main" id="{D7437852-E550-4763-2EFB-ED80A286D212}"/>
              </a:ext>
            </a:extLst>
          </p:cNvPr>
          <p:cNvPicPr>
            <a:picLocks noChangeAspect="1"/>
          </p:cNvPicPr>
          <p:nvPr/>
        </p:nvPicPr>
        <p:blipFill>
          <a:blip r:embed="rId2"/>
          <a:srcRect r="34437"/>
          <a:stretch/>
        </p:blipFill>
        <p:spPr>
          <a:xfrm rot="5400000">
            <a:off x="3066293" y="-263690"/>
            <a:ext cx="6265664" cy="7167491"/>
          </a:xfrm>
          <a:prstGeom prst="rect">
            <a:avLst/>
          </a:prstGeom>
        </p:spPr>
      </p:pic>
      <p:sp>
        <p:nvSpPr>
          <p:cNvPr id="2" name="TextBox 1">
            <a:extLst>
              <a:ext uri="{FF2B5EF4-FFF2-40B4-BE49-F238E27FC236}">
                <a16:creationId xmlns:a16="http://schemas.microsoft.com/office/drawing/2014/main" id="{58B8DD83-AE61-905D-9329-8F72BD0A0FEA}"/>
              </a:ext>
            </a:extLst>
          </p:cNvPr>
          <p:cNvSpPr txBox="1"/>
          <p:nvPr/>
        </p:nvSpPr>
        <p:spPr>
          <a:xfrm>
            <a:off x="717753" y="2119726"/>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4073437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31D60-B5F3-05AB-732B-DDC25FFE4BC0}"/>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FE829B6B-B567-8FF5-FF08-163555174BA9}"/>
              </a:ext>
            </a:extLst>
          </p:cNvPr>
          <p:cNvSpPr>
            <a:spLocks noGrp="1"/>
          </p:cNvSpPr>
          <p:nvPr>
            <p:ph idx="1" hasCustomPrompt="1"/>
          </p:nvPr>
        </p:nvSpPr>
        <p:spPr>
          <a:xfrm>
            <a:off x="838200" y="1245521"/>
            <a:ext cx="10515600" cy="4683329"/>
          </a:xfrm>
        </p:spPr>
        <p:txBody>
          <a:bodyPr>
            <a:normAutofit lnSpcReduction="10000"/>
          </a:bodyPr>
          <a:lstStyle>
            <a:lvl3pPr marL="1257300" indent="-342900">
              <a:buFont typeface="Arial" panose="020B0604020202020204" pitchFamily="34" charset="0"/>
              <a:buChar char="•"/>
              <a:defRPr/>
            </a:lvl3pPr>
            <a:lvl4pPr>
              <a:defRPr/>
            </a:lvl4pPr>
          </a:lstStyle>
          <a:p>
            <a:pPr marL="914400" lvl="2" indent="0">
              <a:buNone/>
            </a:pPr>
            <a:r>
              <a:rPr lang="en-US" sz="3200" b="1" dirty="0"/>
              <a:t>703.2.7 Character Spacing</a:t>
            </a:r>
          </a:p>
          <a:p>
            <a:pPr marL="914400" lvl="2" indent="0">
              <a:buNone/>
            </a:pPr>
            <a:r>
              <a:rPr lang="en-US" sz="3200" dirty="0"/>
              <a:t>Spacing between the baseline of separate lines of tactile copy within a message shall be 135% min to 170% max of the raised character height.</a:t>
            </a:r>
          </a:p>
          <a:p>
            <a:pPr marL="914400" lvl="2" indent="0">
              <a:buNone/>
            </a:pPr>
            <a:endParaRPr lang="en-US" sz="3200" dirty="0"/>
          </a:p>
          <a:p>
            <a:pPr marL="914400" lvl="2" indent="0">
              <a:buNone/>
            </a:pPr>
            <a:r>
              <a:rPr lang="en-US" sz="3200" b="1" dirty="0"/>
              <a:t>703.4.2 Location</a:t>
            </a:r>
          </a:p>
          <a:p>
            <a:pPr marL="914400" lvl="2" indent="0">
              <a:buNone/>
            </a:pPr>
            <a:r>
              <a:rPr lang="en-US" sz="3200" dirty="0"/>
              <a:t>Where a tactile sign is provided at a door, the sign shall be located alongside the door at the latch side. Signs with tactile characters shall be permitted on the push side of doors with closers and without hold-open devices.</a:t>
            </a:r>
          </a:p>
          <a:p>
            <a:pPr marL="1257300" lvl="3" indent="0">
              <a:buNone/>
            </a:pPr>
            <a:endParaRPr lang="en-US" sz="3200" dirty="0"/>
          </a:p>
          <a:p>
            <a:pPr marL="1714500" lvl="3" indent="-457200">
              <a:buFont typeface="+mj-lt"/>
              <a:buAutoNum type="arabicPeriod"/>
            </a:pPr>
            <a:endParaRPr lang="en-US" sz="3200" dirty="0"/>
          </a:p>
          <a:p>
            <a:pPr lvl="3"/>
            <a:endParaRPr lang="en-US" sz="3200" dirty="0"/>
          </a:p>
          <a:p>
            <a:pPr lvl="2"/>
            <a:endParaRPr lang="en-US" sz="3200" dirty="0"/>
          </a:p>
        </p:txBody>
      </p:sp>
    </p:spTree>
    <p:extLst>
      <p:ext uri="{BB962C8B-B14F-4D97-AF65-F5344CB8AC3E}">
        <p14:creationId xmlns:p14="http://schemas.microsoft.com/office/powerpoint/2010/main" val="32737922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71ADD-CBD9-F37A-4EA2-7EECFBE240A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0378908-BC36-1351-A099-3B8B1EC5D6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7174" y="383458"/>
            <a:ext cx="8165592" cy="5791200"/>
          </a:xfrm>
          <a:prstGeom prst="rect">
            <a:avLst/>
          </a:prstGeom>
          <a:ln w="12700">
            <a:solidFill>
              <a:srgbClr val="000000">
                <a:alpha val="99000"/>
              </a:srgbClr>
            </a:solidFill>
          </a:ln>
          <a:effectLst>
            <a:outerShdw blurRad="50800" dist="38100" dir="5400000" algn="t" rotWithShape="0">
              <a:prstClr val="black">
                <a:alpha val="40000"/>
              </a:prstClr>
            </a:outerShdw>
          </a:effectLst>
        </p:spPr>
      </p:pic>
      <p:sp>
        <p:nvSpPr>
          <p:cNvPr id="3" name="TextBox 2">
            <a:extLst>
              <a:ext uri="{FF2B5EF4-FFF2-40B4-BE49-F238E27FC236}">
                <a16:creationId xmlns:a16="http://schemas.microsoft.com/office/drawing/2014/main" id="{0C68472C-855F-7D74-1A78-DB79629BE11C}"/>
              </a:ext>
            </a:extLst>
          </p:cNvPr>
          <p:cNvSpPr txBox="1"/>
          <p:nvPr/>
        </p:nvSpPr>
        <p:spPr>
          <a:xfrm>
            <a:off x="865237" y="2357719"/>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3864040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E9C29-F8C0-35F2-D8A8-88E583CDCD39}"/>
            </a:ext>
          </a:extLst>
        </p:cNvPr>
        <p:cNvGrpSpPr/>
        <p:nvPr/>
      </p:nvGrpSpPr>
      <p:grpSpPr>
        <a:xfrm>
          <a:off x="0" y="0"/>
          <a:ext cx="0" cy="0"/>
          <a:chOff x="0" y="0"/>
          <a:chExt cx="0" cy="0"/>
        </a:xfrm>
      </p:grpSpPr>
      <p:pic>
        <p:nvPicPr>
          <p:cNvPr id="6" name="Content Placeholder 5" descr="A screenshot of a computer code&#10;&#10;AI-generated content may be incorrect.">
            <a:extLst>
              <a:ext uri="{FF2B5EF4-FFF2-40B4-BE49-F238E27FC236}">
                <a16:creationId xmlns:a16="http://schemas.microsoft.com/office/drawing/2014/main" id="{AE4C59D0-3F31-822E-8005-AF5519CE07F2}"/>
              </a:ext>
            </a:extLst>
          </p:cNvPr>
          <p:cNvPicPr>
            <a:picLocks noGrp="1" noChangeAspect="1"/>
          </p:cNvPicPr>
          <p:nvPr>
            <p:ph idx="1"/>
          </p:nvPr>
        </p:nvPicPr>
        <p:blipFill>
          <a:blip r:embed="rId2"/>
          <a:stretch>
            <a:fillRect/>
          </a:stretch>
        </p:blipFill>
        <p:spPr>
          <a:xfrm>
            <a:off x="1305627" y="525770"/>
            <a:ext cx="9146063" cy="5335203"/>
          </a:xfrm>
        </p:spPr>
      </p:pic>
      <p:sp>
        <p:nvSpPr>
          <p:cNvPr id="7" name="Rectangle 6">
            <a:extLst>
              <a:ext uri="{FF2B5EF4-FFF2-40B4-BE49-F238E27FC236}">
                <a16:creationId xmlns:a16="http://schemas.microsoft.com/office/drawing/2014/main" id="{CDAB93AB-F36B-C64D-4DC7-066BB690402F}"/>
              </a:ext>
            </a:extLst>
          </p:cNvPr>
          <p:cNvSpPr/>
          <p:nvPr/>
        </p:nvSpPr>
        <p:spPr>
          <a:xfrm>
            <a:off x="1514168" y="2290916"/>
            <a:ext cx="9146063" cy="297917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31475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E439A-4FBE-4672-9817-061F046FB8F4}"/>
            </a:ext>
          </a:extLst>
        </p:cNvPr>
        <p:cNvGrpSpPr/>
        <p:nvPr/>
      </p:nvGrpSpPr>
      <p:grpSpPr>
        <a:xfrm>
          <a:off x="0" y="0"/>
          <a:ext cx="0" cy="0"/>
          <a:chOff x="0" y="0"/>
          <a:chExt cx="0" cy="0"/>
        </a:xfrm>
      </p:grpSpPr>
      <p:pic>
        <p:nvPicPr>
          <p:cNvPr id="3" name="Picture 2" descr="A hallway with a door open&#10;&#10;AI-generated content may be incorrect.">
            <a:extLst>
              <a:ext uri="{FF2B5EF4-FFF2-40B4-BE49-F238E27FC236}">
                <a16:creationId xmlns:a16="http://schemas.microsoft.com/office/drawing/2014/main" id="{506BD26D-5C45-7399-1DA2-FAD176EE2D3B}"/>
              </a:ext>
            </a:extLst>
          </p:cNvPr>
          <p:cNvPicPr>
            <a:picLocks noChangeAspect="1"/>
          </p:cNvPicPr>
          <p:nvPr/>
        </p:nvPicPr>
        <p:blipFill>
          <a:blip r:embed="rId2"/>
          <a:stretch>
            <a:fillRect/>
          </a:stretch>
        </p:blipFill>
        <p:spPr>
          <a:xfrm>
            <a:off x="6096001" y="307412"/>
            <a:ext cx="4523186" cy="6007356"/>
          </a:xfrm>
          <a:prstGeom prst="rect">
            <a:avLst/>
          </a:prstGeom>
        </p:spPr>
      </p:pic>
      <p:pic>
        <p:nvPicPr>
          <p:cNvPr id="6" name="Picture 5" descr="A sign on a wall&#10;&#10;AI-generated content may be incorrect.">
            <a:extLst>
              <a:ext uri="{FF2B5EF4-FFF2-40B4-BE49-F238E27FC236}">
                <a16:creationId xmlns:a16="http://schemas.microsoft.com/office/drawing/2014/main" id="{ACC76461-55F7-E8A6-1F62-2DE80B8FEA07}"/>
              </a:ext>
            </a:extLst>
          </p:cNvPr>
          <p:cNvPicPr>
            <a:picLocks noChangeAspect="1"/>
          </p:cNvPicPr>
          <p:nvPr/>
        </p:nvPicPr>
        <p:blipFill>
          <a:blip r:embed="rId3"/>
          <a:stretch>
            <a:fillRect/>
          </a:stretch>
        </p:blipFill>
        <p:spPr>
          <a:xfrm>
            <a:off x="1061885" y="307412"/>
            <a:ext cx="4523187" cy="6007356"/>
          </a:xfrm>
          <a:prstGeom prst="rect">
            <a:avLst/>
          </a:prstGeom>
        </p:spPr>
      </p:pic>
      <p:sp>
        <p:nvSpPr>
          <p:cNvPr id="4" name="TextBox 3">
            <a:extLst>
              <a:ext uri="{FF2B5EF4-FFF2-40B4-BE49-F238E27FC236}">
                <a16:creationId xmlns:a16="http://schemas.microsoft.com/office/drawing/2014/main" id="{482F9277-9F33-1770-2B14-4388AC1A542F}"/>
              </a:ext>
            </a:extLst>
          </p:cNvPr>
          <p:cNvSpPr txBox="1"/>
          <p:nvPr/>
        </p:nvSpPr>
        <p:spPr>
          <a:xfrm>
            <a:off x="4404850" y="2110761"/>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2348310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B40FF-5230-20BD-91F0-FA92848901E1}"/>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D18D5E2-89C5-5C23-1CCC-E211C92C71B7}"/>
              </a:ext>
            </a:extLst>
          </p:cNvPr>
          <p:cNvSpPr>
            <a:spLocks noGrp="1"/>
          </p:cNvSpPr>
          <p:nvPr>
            <p:ph idx="1" hasCustomPrompt="1"/>
          </p:nvPr>
        </p:nvSpPr>
        <p:spPr>
          <a:xfrm>
            <a:off x="838200" y="1245521"/>
            <a:ext cx="10515600" cy="4683329"/>
          </a:xfrm>
        </p:spPr>
        <p:txBody>
          <a:bodyPr>
            <a:normAutofit/>
          </a:bodyPr>
          <a:lstStyle>
            <a:lvl3pPr marL="1257300" indent="-342900">
              <a:buFont typeface="Arial" panose="020B0604020202020204" pitchFamily="34" charset="0"/>
              <a:buChar char="•"/>
              <a:defRPr/>
            </a:lvl3pPr>
            <a:lvl4pPr>
              <a:defRPr/>
            </a:lvl4pPr>
          </a:lstStyle>
          <a:p>
            <a:pPr marL="914400" lvl="2" indent="0">
              <a:buNone/>
            </a:pPr>
            <a:r>
              <a:rPr lang="en-US" sz="3200" b="1" dirty="0"/>
              <a:t>703.4.1 Height Above Finish Floor or Ground</a:t>
            </a:r>
          </a:p>
          <a:p>
            <a:pPr marL="914400" lvl="2" indent="0">
              <a:buNone/>
            </a:pPr>
            <a:r>
              <a:rPr lang="en-US" sz="3200" dirty="0"/>
              <a:t>Tactile characters on signs shall be located 48” min AFF, measured from the baseline of the lowest tactile character and 60” AFF, measured from the baseline of the highest tactile character.</a:t>
            </a:r>
          </a:p>
          <a:p>
            <a:pPr marL="1257300" lvl="3" indent="0">
              <a:buNone/>
            </a:pPr>
            <a:endParaRPr lang="en-US" sz="3200" dirty="0"/>
          </a:p>
          <a:p>
            <a:pPr marL="1714500" lvl="3" indent="-457200">
              <a:buFont typeface="+mj-lt"/>
              <a:buAutoNum type="arabicPeriod"/>
            </a:pPr>
            <a:endParaRPr lang="en-US" sz="3200" dirty="0"/>
          </a:p>
          <a:p>
            <a:pPr lvl="3"/>
            <a:endParaRPr lang="en-US" sz="3200" dirty="0"/>
          </a:p>
          <a:p>
            <a:pPr lvl="2"/>
            <a:endParaRPr lang="en-US" sz="3200" dirty="0"/>
          </a:p>
        </p:txBody>
      </p:sp>
    </p:spTree>
    <p:extLst>
      <p:ext uri="{BB962C8B-B14F-4D97-AF65-F5344CB8AC3E}">
        <p14:creationId xmlns:p14="http://schemas.microsoft.com/office/powerpoint/2010/main" val="41959481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3DF93-D7BB-8DAF-F16C-6986927EF687}"/>
            </a:ext>
          </a:extLst>
        </p:cNvPr>
        <p:cNvGrpSpPr/>
        <p:nvPr/>
      </p:nvGrpSpPr>
      <p:grpSpPr>
        <a:xfrm>
          <a:off x="0" y="0"/>
          <a:ext cx="0" cy="0"/>
          <a:chOff x="0" y="0"/>
          <a:chExt cx="0" cy="0"/>
        </a:xfrm>
      </p:grpSpPr>
      <p:pic>
        <p:nvPicPr>
          <p:cNvPr id="3" name="Picture 2" descr="A sign on a wall&#10;&#10;AI-generated content may be incorrect.">
            <a:extLst>
              <a:ext uri="{FF2B5EF4-FFF2-40B4-BE49-F238E27FC236}">
                <a16:creationId xmlns:a16="http://schemas.microsoft.com/office/drawing/2014/main" id="{9115FE5A-2254-B61A-3548-008267548177}"/>
              </a:ext>
            </a:extLst>
          </p:cNvPr>
          <p:cNvPicPr>
            <a:picLocks noChangeAspect="1"/>
          </p:cNvPicPr>
          <p:nvPr/>
        </p:nvPicPr>
        <p:blipFill>
          <a:blip r:embed="rId2"/>
          <a:stretch>
            <a:fillRect/>
          </a:stretch>
        </p:blipFill>
        <p:spPr>
          <a:xfrm>
            <a:off x="192996" y="904568"/>
            <a:ext cx="5765313" cy="4340942"/>
          </a:xfrm>
          <a:prstGeom prst="rect">
            <a:avLst/>
          </a:prstGeom>
        </p:spPr>
      </p:pic>
      <p:pic>
        <p:nvPicPr>
          <p:cNvPr id="6" name="Picture 5" descr="A sign on a door&#10;&#10;AI-generated content may be incorrect.">
            <a:extLst>
              <a:ext uri="{FF2B5EF4-FFF2-40B4-BE49-F238E27FC236}">
                <a16:creationId xmlns:a16="http://schemas.microsoft.com/office/drawing/2014/main" id="{5116BD92-6C7C-7C59-7FCA-D0BBCA8CBBD4}"/>
              </a:ext>
            </a:extLst>
          </p:cNvPr>
          <p:cNvPicPr>
            <a:picLocks noChangeAspect="1"/>
          </p:cNvPicPr>
          <p:nvPr/>
        </p:nvPicPr>
        <p:blipFill>
          <a:blip r:embed="rId3"/>
          <a:stretch>
            <a:fillRect/>
          </a:stretch>
        </p:blipFill>
        <p:spPr>
          <a:xfrm>
            <a:off x="6233690" y="904568"/>
            <a:ext cx="5765314" cy="4340942"/>
          </a:xfrm>
          <a:prstGeom prst="rect">
            <a:avLst/>
          </a:prstGeom>
        </p:spPr>
      </p:pic>
      <p:sp>
        <p:nvSpPr>
          <p:cNvPr id="4" name="TextBox 3">
            <a:extLst>
              <a:ext uri="{FF2B5EF4-FFF2-40B4-BE49-F238E27FC236}">
                <a16:creationId xmlns:a16="http://schemas.microsoft.com/office/drawing/2014/main" id="{861FDE0D-5372-3E7D-79BF-A751B946BEC3}"/>
              </a:ext>
            </a:extLst>
          </p:cNvPr>
          <p:cNvSpPr txBox="1"/>
          <p:nvPr/>
        </p:nvSpPr>
        <p:spPr>
          <a:xfrm>
            <a:off x="4675276" y="2468768"/>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1547728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E11C6-0184-1572-E581-C31552539F7E}"/>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B22717D6-7780-1CC4-43D0-FD56F6B4C85F}"/>
              </a:ext>
            </a:extLst>
          </p:cNvPr>
          <p:cNvSpPr>
            <a:spLocks noGrp="1"/>
          </p:cNvSpPr>
          <p:nvPr>
            <p:ph idx="1" hasCustomPrompt="1"/>
          </p:nvPr>
        </p:nvSpPr>
        <p:spPr>
          <a:xfrm>
            <a:off x="838200" y="439276"/>
            <a:ext cx="10515600" cy="4683329"/>
          </a:xfrm>
        </p:spPr>
        <p:txBody>
          <a:bodyPr>
            <a:noAutofit/>
          </a:bodyPr>
          <a:lstStyle>
            <a:lvl3pPr marL="1257300" indent="-342900">
              <a:buFont typeface="Arial" panose="020B0604020202020204" pitchFamily="34" charset="0"/>
              <a:buChar char="•"/>
              <a:defRPr/>
            </a:lvl3pPr>
            <a:lvl4pPr>
              <a:defRPr/>
            </a:lvl4pPr>
          </a:lstStyle>
          <a:p>
            <a:pPr marL="914400" lvl="2" indent="0">
              <a:buNone/>
            </a:pPr>
            <a:r>
              <a:rPr lang="en-US" sz="3200" b="1" dirty="0"/>
              <a:t>703.2.2 Case</a:t>
            </a:r>
          </a:p>
          <a:p>
            <a:pPr marL="914400" lvl="2" indent="0">
              <a:buNone/>
            </a:pPr>
            <a:r>
              <a:rPr lang="en-US" sz="3200" dirty="0"/>
              <a:t>Characters shall be uppercase.</a:t>
            </a:r>
          </a:p>
          <a:p>
            <a:pPr marL="914400" lvl="2" indent="0">
              <a:buNone/>
            </a:pPr>
            <a:endParaRPr lang="en-US" sz="3200" dirty="0"/>
          </a:p>
          <a:p>
            <a:pPr marL="914400" lvl="2" indent="0">
              <a:buNone/>
            </a:pPr>
            <a:r>
              <a:rPr lang="en-US" sz="3200" b="1" dirty="0"/>
              <a:t>703.6.1 Pictogram Field</a:t>
            </a:r>
          </a:p>
          <a:p>
            <a:pPr marL="914400" lvl="2" indent="0">
              <a:buNone/>
            </a:pPr>
            <a:r>
              <a:rPr lang="en-US" sz="3200" dirty="0"/>
              <a:t>Pictograms shall have a field height of 6 inches min. Characters and braille shall not be located in the Pictogram field.</a:t>
            </a:r>
          </a:p>
          <a:p>
            <a:pPr marL="914400" lvl="2" indent="0">
              <a:buNone/>
            </a:pPr>
            <a:endParaRPr lang="en-US" sz="3200" dirty="0"/>
          </a:p>
          <a:p>
            <a:pPr marL="914400" lvl="2" indent="0">
              <a:buNone/>
            </a:pPr>
            <a:r>
              <a:rPr lang="en-US" sz="3200" b="1" dirty="0"/>
              <a:t>703.6.3 Text Descriptors</a:t>
            </a:r>
          </a:p>
          <a:p>
            <a:pPr marL="914400" lvl="2" indent="0">
              <a:buNone/>
            </a:pPr>
            <a:r>
              <a:rPr lang="en-US" sz="3200" dirty="0"/>
              <a:t>Pictograms shall have text descriptors located directly below the pictogram field. Text descriptors shall comply w/ 703.2, 703.3, and 703.4.</a:t>
            </a:r>
          </a:p>
          <a:p>
            <a:pPr marL="1257300" lvl="3" indent="0">
              <a:buNone/>
            </a:pPr>
            <a:endParaRPr lang="en-US" sz="3200" dirty="0"/>
          </a:p>
          <a:p>
            <a:pPr marL="1714500" lvl="3" indent="-457200">
              <a:buFont typeface="+mj-lt"/>
              <a:buAutoNum type="arabicPeriod"/>
            </a:pPr>
            <a:endParaRPr lang="en-US" sz="3200" dirty="0"/>
          </a:p>
          <a:p>
            <a:pPr lvl="3"/>
            <a:endParaRPr lang="en-US" sz="3200" dirty="0"/>
          </a:p>
          <a:p>
            <a:pPr lvl="2"/>
            <a:endParaRPr lang="en-US" sz="3200" dirty="0"/>
          </a:p>
        </p:txBody>
      </p:sp>
    </p:spTree>
    <p:extLst>
      <p:ext uri="{BB962C8B-B14F-4D97-AF65-F5344CB8AC3E}">
        <p14:creationId xmlns:p14="http://schemas.microsoft.com/office/powerpoint/2010/main" val="2837530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64A4E-3ABA-1549-45D2-F11EFAF3786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736682F-17A2-EEB6-F204-77361D1B7D3B}"/>
              </a:ext>
            </a:extLst>
          </p:cNvPr>
          <p:cNvPicPr>
            <a:picLocks noChangeAspect="1"/>
          </p:cNvPicPr>
          <p:nvPr/>
        </p:nvPicPr>
        <p:blipFill>
          <a:blip r:embed="rId2"/>
          <a:stretch>
            <a:fillRect/>
          </a:stretch>
        </p:blipFill>
        <p:spPr>
          <a:xfrm>
            <a:off x="-1" y="9832"/>
            <a:ext cx="12192000" cy="6858000"/>
          </a:xfrm>
          <a:prstGeom prst="rect">
            <a:avLst/>
          </a:prstGeom>
        </p:spPr>
      </p:pic>
      <p:sp>
        <p:nvSpPr>
          <p:cNvPr id="5" name="Title 1">
            <a:extLst>
              <a:ext uri="{FF2B5EF4-FFF2-40B4-BE49-F238E27FC236}">
                <a16:creationId xmlns:a16="http://schemas.microsoft.com/office/drawing/2014/main" id="{AC8727BF-D964-4DBB-0E91-16F335DD07B1}"/>
              </a:ext>
            </a:extLst>
          </p:cNvPr>
          <p:cNvSpPr>
            <a:spLocks noGrp="1"/>
          </p:cNvSpPr>
          <p:nvPr>
            <p:ph type="title" hasCustomPrompt="1"/>
          </p:nvPr>
        </p:nvSpPr>
        <p:spPr>
          <a:xfrm>
            <a:off x="838200" y="357705"/>
            <a:ext cx="10515600" cy="779463"/>
          </a:xfrm>
        </p:spPr>
        <p:txBody>
          <a:bodyPr/>
          <a:lstStyle>
            <a:lvl1pPr>
              <a:defRPr/>
            </a:lvl1pPr>
          </a:lstStyle>
          <a:p>
            <a:r>
              <a:rPr lang="en-US" dirty="0"/>
              <a:t>WHAT’S THE DIFFERENCE?</a:t>
            </a:r>
          </a:p>
        </p:txBody>
      </p:sp>
      <p:sp>
        <p:nvSpPr>
          <p:cNvPr id="6" name="Content Placeholder 2">
            <a:extLst>
              <a:ext uri="{FF2B5EF4-FFF2-40B4-BE49-F238E27FC236}">
                <a16:creationId xmlns:a16="http://schemas.microsoft.com/office/drawing/2014/main" id="{EF04A25F-0F1E-CE10-B863-CFB86D644902}"/>
              </a:ext>
            </a:extLst>
          </p:cNvPr>
          <p:cNvSpPr>
            <a:spLocks noGrp="1"/>
          </p:cNvSpPr>
          <p:nvPr>
            <p:ph idx="1" hasCustomPrompt="1"/>
          </p:nvPr>
        </p:nvSpPr>
        <p:spPr>
          <a:xfrm>
            <a:off x="838200" y="1424849"/>
            <a:ext cx="10515600" cy="2004151"/>
          </a:xfrm>
        </p:spPr>
        <p:txBody>
          <a:bodyPr/>
          <a:lstStyle>
            <a:lvl2pPr>
              <a:buFont typeface="Arial" panose="020B0604020202020204" pitchFamily="34" charset="0"/>
              <a:buChar char="•"/>
              <a:defRPr/>
            </a:lvl2pPr>
            <a:lvl3pPr>
              <a:defRPr/>
            </a:lvl3pPr>
          </a:lstStyle>
          <a:p>
            <a:pPr lvl="1"/>
            <a:r>
              <a:rPr lang="en-US" dirty="0"/>
              <a:t>Codes: IBC, NFPA, NRC, DHS, etc. </a:t>
            </a:r>
          </a:p>
          <a:p>
            <a:pPr lvl="2"/>
            <a:r>
              <a:rPr lang="en-US" dirty="0"/>
              <a:t>First developed to prevent fires</a:t>
            </a:r>
          </a:p>
          <a:p>
            <a:pPr lvl="2"/>
            <a:r>
              <a:rPr lang="en-US" dirty="0"/>
              <a:t>Help to ensure safety, health, and general welfare of occupants</a:t>
            </a:r>
          </a:p>
          <a:p>
            <a:pPr lvl="2"/>
            <a:r>
              <a:rPr lang="en-US" dirty="0"/>
              <a:t>Applies to new construction and major renovations</a:t>
            </a:r>
          </a:p>
          <a:p>
            <a:pPr lvl="2"/>
            <a:r>
              <a:rPr lang="en-US" dirty="0"/>
              <a:t>Enforced by local and state governments</a:t>
            </a:r>
          </a:p>
        </p:txBody>
      </p:sp>
      <p:sp>
        <p:nvSpPr>
          <p:cNvPr id="3" name="Content Placeholder 2">
            <a:extLst>
              <a:ext uri="{FF2B5EF4-FFF2-40B4-BE49-F238E27FC236}">
                <a16:creationId xmlns:a16="http://schemas.microsoft.com/office/drawing/2014/main" id="{EE791DD4-C077-52DD-7469-721C5E4074DC}"/>
              </a:ext>
            </a:extLst>
          </p:cNvPr>
          <p:cNvSpPr txBox="1">
            <a:spLocks/>
          </p:cNvSpPr>
          <p:nvPr/>
        </p:nvSpPr>
        <p:spPr>
          <a:xfrm>
            <a:off x="838200" y="3429000"/>
            <a:ext cx="9987117" cy="30712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Medium" panose="0200060403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Medium" panose="02000604030000020004"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Medium" panose="02000604030000020004"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Medium" panose="0200060403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0100" lvl="1" indent="-342900">
              <a:lnSpc>
                <a:spcPct val="100000"/>
              </a:lnSpc>
              <a:buFont typeface="Arial" panose="020B0604020202020204" pitchFamily="34" charset="0"/>
              <a:buChar char="•"/>
            </a:pPr>
            <a:r>
              <a:rPr lang="en-US" dirty="0"/>
              <a:t>ADA</a:t>
            </a:r>
          </a:p>
          <a:p>
            <a:pPr marL="1257300" lvl="2" indent="-342900">
              <a:lnSpc>
                <a:spcPct val="100000"/>
              </a:lnSpc>
              <a:buFont typeface="Arial" panose="020B0604020202020204" pitchFamily="34" charset="0"/>
              <a:buChar char="•"/>
            </a:pPr>
            <a:r>
              <a:rPr lang="en-US" dirty="0"/>
              <a:t>First developed in 1980’s. </a:t>
            </a:r>
          </a:p>
          <a:p>
            <a:pPr marL="1257300" lvl="2" indent="-342900">
              <a:lnSpc>
                <a:spcPct val="100000"/>
              </a:lnSpc>
              <a:buFont typeface="Arial" panose="020B0604020202020204" pitchFamily="34" charset="0"/>
              <a:buChar char="•"/>
            </a:pPr>
            <a:r>
              <a:rPr lang="en-US" dirty="0"/>
              <a:t>Prohibit discrimination based on disabilities in areas of public life</a:t>
            </a:r>
          </a:p>
          <a:p>
            <a:pPr marL="1257300" lvl="2" indent="-342900">
              <a:lnSpc>
                <a:spcPct val="100000"/>
              </a:lnSpc>
              <a:buFont typeface="Arial" panose="020B0604020202020204" pitchFamily="34" charset="0"/>
              <a:buChar char="•"/>
            </a:pPr>
            <a:r>
              <a:rPr lang="en-US" dirty="0"/>
              <a:t>Provide accessibility to ensure equal access to buildings, services, and programs</a:t>
            </a:r>
          </a:p>
          <a:p>
            <a:pPr marL="1257300" lvl="2" indent="-342900">
              <a:lnSpc>
                <a:spcPct val="100000"/>
              </a:lnSpc>
              <a:buFont typeface="Arial" panose="020B0604020202020204" pitchFamily="34" charset="0"/>
              <a:buChar char="•"/>
            </a:pPr>
            <a:r>
              <a:rPr lang="en-US" dirty="0"/>
              <a:t>Applies to facilities covered by the ADA, including new construction, renovations, and existing buildings</a:t>
            </a:r>
          </a:p>
          <a:p>
            <a:pPr marL="1257300" lvl="2" indent="-342900">
              <a:lnSpc>
                <a:spcPct val="100000"/>
              </a:lnSpc>
              <a:buFont typeface="Arial" panose="020B0604020202020204" pitchFamily="34" charset="0"/>
              <a:buChar char="•"/>
            </a:pPr>
            <a:r>
              <a:rPr lang="en-US" dirty="0"/>
              <a:t>Enforced by the DOJ (Federal law) and tried in Federal or civil courts</a:t>
            </a:r>
          </a:p>
          <a:p>
            <a:pPr marL="1257300" lvl="2" indent="-342900">
              <a:lnSpc>
                <a:spcPct val="100000"/>
              </a:lnSpc>
              <a:buFont typeface="Arial" panose="020B0604020202020204" pitchFamily="34" charset="0"/>
              <a:buChar char="•"/>
            </a:pPr>
            <a:r>
              <a:rPr lang="en-US" dirty="0"/>
              <a:t>Includes </a:t>
            </a:r>
            <a:r>
              <a:rPr lang="en-US" b="1" dirty="0"/>
              <a:t>TACTILE</a:t>
            </a:r>
            <a:r>
              <a:rPr lang="en-US" dirty="0"/>
              <a:t> and </a:t>
            </a:r>
            <a:r>
              <a:rPr lang="en-US" b="1" dirty="0"/>
              <a:t>VISUAL</a:t>
            </a:r>
            <a:r>
              <a:rPr lang="en-US" dirty="0"/>
              <a:t> signs</a:t>
            </a:r>
          </a:p>
          <a:p>
            <a:pPr>
              <a:lnSpc>
                <a:spcPct val="100000"/>
              </a:lnSpc>
            </a:pPr>
            <a:endParaRPr lang="en-US" sz="2000" dirty="0"/>
          </a:p>
        </p:txBody>
      </p:sp>
    </p:spTree>
    <p:extLst>
      <p:ext uri="{BB962C8B-B14F-4D97-AF65-F5344CB8AC3E}">
        <p14:creationId xmlns:p14="http://schemas.microsoft.com/office/powerpoint/2010/main" val="3839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ppt_x"/>
                                          </p:val>
                                        </p:tav>
                                        <p:tav tm="100000">
                                          <p:val>
                                            <p:strVal val="#ppt_x"/>
                                          </p:val>
                                        </p:tav>
                                      </p:tavLst>
                                    </p:anim>
                                    <p:anim calcmode="lin" valueType="num">
                                      <p:cBhvr additive="base">
                                        <p:cTn id="3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10A61-BA1F-DAA2-E686-B3367FFA60BF}"/>
            </a:ext>
          </a:extLst>
        </p:cNvPr>
        <p:cNvGrpSpPr/>
        <p:nvPr/>
      </p:nvGrpSpPr>
      <p:grpSpPr>
        <a:xfrm>
          <a:off x="0" y="0"/>
          <a:ext cx="0" cy="0"/>
          <a:chOff x="0" y="0"/>
          <a:chExt cx="0" cy="0"/>
        </a:xfrm>
      </p:grpSpPr>
      <p:pic>
        <p:nvPicPr>
          <p:cNvPr id="3" name="Picture 2" descr="A blue door with a sign on it&#10;&#10;AI-generated content may be incorrect.">
            <a:extLst>
              <a:ext uri="{FF2B5EF4-FFF2-40B4-BE49-F238E27FC236}">
                <a16:creationId xmlns:a16="http://schemas.microsoft.com/office/drawing/2014/main" id="{3001EAC8-59FC-827F-1590-4BF7AE05E322}"/>
              </a:ext>
            </a:extLst>
          </p:cNvPr>
          <p:cNvPicPr>
            <a:picLocks noChangeAspect="1"/>
          </p:cNvPicPr>
          <p:nvPr/>
        </p:nvPicPr>
        <p:blipFill>
          <a:blip r:embed="rId2"/>
          <a:stretch>
            <a:fillRect/>
          </a:stretch>
        </p:blipFill>
        <p:spPr>
          <a:xfrm>
            <a:off x="1435510" y="286211"/>
            <a:ext cx="4518790" cy="6001517"/>
          </a:xfrm>
          <a:prstGeom prst="rect">
            <a:avLst/>
          </a:prstGeom>
        </p:spPr>
      </p:pic>
      <p:pic>
        <p:nvPicPr>
          <p:cNvPr id="6" name="Picture 5" descr="A blue door with a sign on it&#10;&#10;AI-generated content may be incorrect.">
            <a:extLst>
              <a:ext uri="{FF2B5EF4-FFF2-40B4-BE49-F238E27FC236}">
                <a16:creationId xmlns:a16="http://schemas.microsoft.com/office/drawing/2014/main" id="{133D1924-F7C7-A16A-41D5-43D00EFAD3DE}"/>
              </a:ext>
            </a:extLst>
          </p:cNvPr>
          <p:cNvPicPr>
            <a:picLocks noChangeAspect="1"/>
          </p:cNvPicPr>
          <p:nvPr/>
        </p:nvPicPr>
        <p:blipFill>
          <a:blip r:embed="rId3"/>
          <a:stretch>
            <a:fillRect/>
          </a:stretch>
        </p:blipFill>
        <p:spPr>
          <a:xfrm>
            <a:off x="6096000" y="286211"/>
            <a:ext cx="4518790" cy="6001517"/>
          </a:xfrm>
          <a:prstGeom prst="rect">
            <a:avLst/>
          </a:prstGeom>
        </p:spPr>
      </p:pic>
      <p:sp>
        <p:nvSpPr>
          <p:cNvPr id="4" name="TextBox 3">
            <a:extLst>
              <a:ext uri="{FF2B5EF4-FFF2-40B4-BE49-F238E27FC236}">
                <a16:creationId xmlns:a16="http://schemas.microsoft.com/office/drawing/2014/main" id="{7FE425E6-D4E9-766D-5FC7-034EC932D7A6}"/>
              </a:ext>
            </a:extLst>
          </p:cNvPr>
          <p:cNvSpPr txBox="1"/>
          <p:nvPr/>
        </p:nvSpPr>
        <p:spPr>
          <a:xfrm>
            <a:off x="4537586" y="1898496"/>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3324088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A4C49-B306-713F-9BC8-219662AD93A7}"/>
            </a:ext>
          </a:extLst>
        </p:cNvPr>
        <p:cNvGrpSpPr/>
        <p:nvPr/>
      </p:nvGrpSpPr>
      <p:grpSpPr>
        <a:xfrm>
          <a:off x="0" y="0"/>
          <a:ext cx="0" cy="0"/>
          <a:chOff x="0" y="0"/>
          <a:chExt cx="0" cy="0"/>
        </a:xfrm>
      </p:grpSpPr>
      <p:pic>
        <p:nvPicPr>
          <p:cNvPr id="6" name="Content Placeholder 5" descr="A close-up of a document&#10;&#10;AI-generated content may be incorrect.">
            <a:extLst>
              <a:ext uri="{FF2B5EF4-FFF2-40B4-BE49-F238E27FC236}">
                <a16:creationId xmlns:a16="http://schemas.microsoft.com/office/drawing/2014/main" id="{72EA7003-3C34-10F6-2D72-B23D003E4F86}"/>
              </a:ext>
            </a:extLst>
          </p:cNvPr>
          <p:cNvPicPr>
            <a:picLocks noGrp="1" noChangeAspect="1"/>
          </p:cNvPicPr>
          <p:nvPr>
            <p:ph idx="1"/>
          </p:nvPr>
        </p:nvPicPr>
        <p:blipFill>
          <a:blip r:embed="rId2"/>
          <a:stretch>
            <a:fillRect/>
          </a:stretch>
        </p:blipFill>
        <p:spPr>
          <a:xfrm>
            <a:off x="1339232" y="176980"/>
            <a:ext cx="9073129" cy="6166204"/>
          </a:xfrm>
        </p:spPr>
      </p:pic>
      <p:sp>
        <p:nvSpPr>
          <p:cNvPr id="7" name="Rectangle 6">
            <a:extLst>
              <a:ext uri="{FF2B5EF4-FFF2-40B4-BE49-F238E27FC236}">
                <a16:creationId xmlns:a16="http://schemas.microsoft.com/office/drawing/2014/main" id="{E336447E-390F-12ED-928B-94705950DC60}"/>
              </a:ext>
            </a:extLst>
          </p:cNvPr>
          <p:cNvSpPr/>
          <p:nvPr/>
        </p:nvSpPr>
        <p:spPr>
          <a:xfrm>
            <a:off x="1339232" y="4463845"/>
            <a:ext cx="8905981" cy="200578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34451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9F91B-C970-AD23-A4E1-B598C8D00C88}"/>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B53758ED-F0F4-E7E7-38FE-4A4E30782E94}"/>
              </a:ext>
            </a:extLst>
          </p:cNvPr>
          <p:cNvSpPr>
            <a:spLocks noGrp="1"/>
          </p:cNvSpPr>
          <p:nvPr>
            <p:ph idx="1" hasCustomPrompt="1"/>
          </p:nvPr>
        </p:nvSpPr>
        <p:spPr>
          <a:xfrm>
            <a:off x="2686664" y="911224"/>
            <a:ext cx="6280355" cy="4683329"/>
          </a:xfrm>
        </p:spPr>
        <p:txBody>
          <a:bodyPr>
            <a:normAutofit/>
          </a:bodyPr>
          <a:lstStyle>
            <a:lvl3pPr marL="1257300" indent="-342900">
              <a:buFont typeface="Arial" panose="020B0604020202020204" pitchFamily="34" charset="0"/>
              <a:buChar char="•"/>
              <a:defRPr/>
            </a:lvl3pPr>
            <a:lvl4pPr>
              <a:defRPr/>
            </a:lvl4pPr>
          </a:lstStyle>
          <a:p>
            <a:pPr marL="914400" lvl="2" indent="0">
              <a:buNone/>
            </a:pPr>
            <a:r>
              <a:rPr lang="en-US" sz="4400" dirty="0"/>
              <a:t>Now it’s your turn! </a:t>
            </a:r>
            <a:endParaRPr lang="en-US" sz="4400" b="1" dirty="0"/>
          </a:p>
          <a:p>
            <a:pPr marL="1257300" lvl="3" indent="0">
              <a:buNone/>
            </a:pPr>
            <a:endParaRPr lang="en-US" sz="4400" dirty="0"/>
          </a:p>
          <a:p>
            <a:pPr marL="1714500" lvl="3" indent="-457200">
              <a:buFont typeface="+mj-lt"/>
              <a:buAutoNum type="arabicPeriod"/>
            </a:pPr>
            <a:endParaRPr lang="en-US" sz="4400" dirty="0"/>
          </a:p>
          <a:p>
            <a:pPr lvl="3"/>
            <a:endParaRPr lang="en-US" sz="4400" dirty="0"/>
          </a:p>
          <a:p>
            <a:pPr lvl="2"/>
            <a:endParaRPr lang="en-US" sz="4400" dirty="0"/>
          </a:p>
        </p:txBody>
      </p:sp>
      <p:pic>
        <p:nvPicPr>
          <p:cNvPr id="4" name="Graphic 3" descr="Thumbs up sign with solid fill">
            <a:extLst>
              <a:ext uri="{FF2B5EF4-FFF2-40B4-BE49-F238E27FC236}">
                <a16:creationId xmlns:a16="http://schemas.microsoft.com/office/drawing/2014/main" id="{1F6E63CF-B5A9-74BC-C51E-E332781382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87561" y="1809135"/>
            <a:ext cx="3239729" cy="3239729"/>
          </a:xfrm>
          <a:prstGeom prst="rect">
            <a:avLst/>
          </a:prstGeom>
        </p:spPr>
      </p:pic>
      <p:pic>
        <p:nvPicPr>
          <p:cNvPr id="7" name="Graphic 6" descr="Thumbs Down with solid fill">
            <a:extLst>
              <a:ext uri="{FF2B5EF4-FFF2-40B4-BE49-F238E27FC236}">
                <a16:creationId xmlns:a16="http://schemas.microsoft.com/office/drawing/2014/main" id="{7D890C83-5515-9599-CAFD-0FBC71DE74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5826841" y="2428567"/>
            <a:ext cx="3426542" cy="3239729"/>
          </a:xfrm>
          <a:prstGeom prst="rect">
            <a:avLst/>
          </a:prstGeom>
        </p:spPr>
      </p:pic>
    </p:spTree>
    <p:extLst>
      <p:ext uri="{BB962C8B-B14F-4D97-AF65-F5344CB8AC3E}">
        <p14:creationId xmlns:p14="http://schemas.microsoft.com/office/powerpoint/2010/main" val="26116058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FF85D-96E7-EDE8-6C0E-F5D18857EFD7}"/>
            </a:ext>
          </a:extLst>
        </p:cNvPr>
        <p:cNvGrpSpPr/>
        <p:nvPr/>
      </p:nvGrpSpPr>
      <p:grpSpPr>
        <a:xfrm>
          <a:off x="0" y="0"/>
          <a:ext cx="0" cy="0"/>
          <a:chOff x="0" y="0"/>
          <a:chExt cx="0" cy="0"/>
        </a:xfrm>
      </p:grpSpPr>
      <p:pic>
        <p:nvPicPr>
          <p:cNvPr id="3" name="Picture 2" descr="A sign on a stone wall&#10;&#10;AI-generated content may be incorrect.">
            <a:extLst>
              <a:ext uri="{FF2B5EF4-FFF2-40B4-BE49-F238E27FC236}">
                <a16:creationId xmlns:a16="http://schemas.microsoft.com/office/drawing/2014/main" id="{1B7D34C2-9728-5996-0C15-8EF0E33E45B2}"/>
              </a:ext>
            </a:extLst>
          </p:cNvPr>
          <p:cNvPicPr>
            <a:picLocks noChangeAspect="1"/>
          </p:cNvPicPr>
          <p:nvPr/>
        </p:nvPicPr>
        <p:blipFill>
          <a:blip r:embed="rId2"/>
          <a:stretch>
            <a:fillRect/>
          </a:stretch>
        </p:blipFill>
        <p:spPr>
          <a:xfrm>
            <a:off x="3687097" y="217129"/>
            <a:ext cx="4578760" cy="6105014"/>
          </a:xfrm>
          <a:prstGeom prst="rect">
            <a:avLst/>
          </a:prstGeom>
        </p:spPr>
      </p:pic>
      <p:sp>
        <p:nvSpPr>
          <p:cNvPr id="4" name="TextBox 3">
            <a:extLst>
              <a:ext uri="{FF2B5EF4-FFF2-40B4-BE49-F238E27FC236}">
                <a16:creationId xmlns:a16="http://schemas.microsoft.com/office/drawing/2014/main" id="{10EC52AC-0AD0-9FE1-8E68-BAECA3DA8B94}"/>
              </a:ext>
            </a:extLst>
          </p:cNvPr>
          <p:cNvSpPr txBox="1"/>
          <p:nvPr/>
        </p:nvSpPr>
        <p:spPr>
          <a:xfrm>
            <a:off x="875069" y="2069307"/>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2506884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C291B-8AD5-F788-1205-BE258B40C259}"/>
            </a:ext>
          </a:extLst>
        </p:cNvPr>
        <p:cNvGrpSpPr/>
        <p:nvPr/>
      </p:nvGrpSpPr>
      <p:grpSpPr>
        <a:xfrm>
          <a:off x="0" y="0"/>
          <a:ext cx="0" cy="0"/>
          <a:chOff x="0" y="0"/>
          <a:chExt cx="0" cy="0"/>
        </a:xfrm>
      </p:grpSpPr>
      <p:pic>
        <p:nvPicPr>
          <p:cNvPr id="4" name="Picture 3" descr="A sign on a wall&#10;&#10;AI-generated content may be incorrect.">
            <a:extLst>
              <a:ext uri="{FF2B5EF4-FFF2-40B4-BE49-F238E27FC236}">
                <a16:creationId xmlns:a16="http://schemas.microsoft.com/office/drawing/2014/main" id="{5A303C01-DB44-6475-1157-4285D8C32B5F}"/>
              </a:ext>
            </a:extLst>
          </p:cNvPr>
          <p:cNvPicPr>
            <a:picLocks noChangeAspect="1"/>
          </p:cNvPicPr>
          <p:nvPr/>
        </p:nvPicPr>
        <p:blipFill>
          <a:blip r:embed="rId2"/>
          <a:stretch>
            <a:fillRect/>
          </a:stretch>
        </p:blipFill>
        <p:spPr>
          <a:xfrm>
            <a:off x="2054941" y="218767"/>
            <a:ext cx="8082117" cy="6061588"/>
          </a:xfrm>
          <a:prstGeom prst="rect">
            <a:avLst/>
          </a:prstGeom>
        </p:spPr>
      </p:pic>
      <p:sp>
        <p:nvSpPr>
          <p:cNvPr id="3" name="TextBox 2">
            <a:extLst>
              <a:ext uri="{FF2B5EF4-FFF2-40B4-BE49-F238E27FC236}">
                <a16:creationId xmlns:a16="http://schemas.microsoft.com/office/drawing/2014/main" id="{6D0E6192-0E58-66E5-5D2B-D66DC1FE9B63}"/>
              </a:ext>
            </a:extLst>
          </p:cNvPr>
          <p:cNvSpPr txBox="1"/>
          <p:nvPr/>
        </p:nvSpPr>
        <p:spPr>
          <a:xfrm>
            <a:off x="0" y="2228671"/>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409820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9857A-CE9F-D7BF-F4DC-169C84D74668}"/>
            </a:ext>
          </a:extLst>
        </p:cNvPr>
        <p:cNvGrpSpPr/>
        <p:nvPr/>
      </p:nvGrpSpPr>
      <p:grpSpPr>
        <a:xfrm>
          <a:off x="0" y="0"/>
          <a:ext cx="0" cy="0"/>
          <a:chOff x="0" y="0"/>
          <a:chExt cx="0" cy="0"/>
        </a:xfrm>
      </p:grpSpPr>
      <p:pic>
        <p:nvPicPr>
          <p:cNvPr id="4" name="Picture 3" descr="A blue sign with a person and person on it&#10;&#10;AI-generated content may be incorrect.">
            <a:extLst>
              <a:ext uri="{FF2B5EF4-FFF2-40B4-BE49-F238E27FC236}">
                <a16:creationId xmlns:a16="http://schemas.microsoft.com/office/drawing/2014/main" id="{C9147A7E-9249-FBB4-6662-2E38173A7419}"/>
              </a:ext>
            </a:extLst>
          </p:cNvPr>
          <p:cNvPicPr>
            <a:picLocks noChangeAspect="1"/>
          </p:cNvPicPr>
          <p:nvPr/>
        </p:nvPicPr>
        <p:blipFill>
          <a:blip r:embed="rId2"/>
          <a:srcRect t="16250" r="8210" b="6066"/>
          <a:stretch/>
        </p:blipFill>
        <p:spPr>
          <a:xfrm>
            <a:off x="3106993" y="187353"/>
            <a:ext cx="5456903" cy="6157791"/>
          </a:xfrm>
          <a:prstGeom prst="rect">
            <a:avLst/>
          </a:prstGeom>
        </p:spPr>
      </p:pic>
      <p:sp>
        <p:nvSpPr>
          <p:cNvPr id="3" name="TextBox 2">
            <a:extLst>
              <a:ext uri="{FF2B5EF4-FFF2-40B4-BE49-F238E27FC236}">
                <a16:creationId xmlns:a16="http://schemas.microsoft.com/office/drawing/2014/main" id="{BF255AFC-AC7F-2D04-D9CD-EC038A46A832}"/>
              </a:ext>
            </a:extLst>
          </p:cNvPr>
          <p:cNvSpPr txBox="1"/>
          <p:nvPr/>
        </p:nvSpPr>
        <p:spPr>
          <a:xfrm>
            <a:off x="403121" y="2065919"/>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3595565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1C0D1-32D1-4C95-84DE-D33CD7943BE2}"/>
            </a:ext>
          </a:extLst>
        </p:cNvPr>
        <p:cNvGrpSpPr/>
        <p:nvPr/>
      </p:nvGrpSpPr>
      <p:grpSpPr>
        <a:xfrm>
          <a:off x="0" y="0"/>
          <a:ext cx="0" cy="0"/>
          <a:chOff x="0" y="0"/>
          <a:chExt cx="0" cy="0"/>
        </a:xfrm>
      </p:grpSpPr>
      <p:pic>
        <p:nvPicPr>
          <p:cNvPr id="3" name="Picture 2" descr="A close-up of a sign&#10;&#10;AI-generated content may be incorrect.">
            <a:extLst>
              <a:ext uri="{FF2B5EF4-FFF2-40B4-BE49-F238E27FC236}">
                <a16:creationId xmlns:a16="http://schemas.microsoft.com/office/drawing/2014/main" id="{5880DDF4-BAF6-6BFB-965D-A2E0F40BC3B5}"/>
              </a:ext>
            </a:extLst>
          </p:cNvPr>
          <p:cNvPicPr>
            <a:picLocks noChangeAspect="1"/>
          </p:cNvPicPr>
          <p:nvPr/>
        </p:nvPicPr>
        <p:blipFill>
          <a:blip r:embed="rId2"/>
          <a:stretch>
            <a:fillRect/>
          </a:stretch>
        </p:blipFill>
        <p:spPr>
          <a:xfrm>
            <a:off x="3524250" y="170425"/>
            <a:ext cx="4725015" cy="6300020"/>
          </a:xfrm>
          <a:prstGeom prst="rect">
            <a:avLst/>
          </a:prstGeom>
        </p:spPr>
      </p:pic>
      <p:sp>
        <p:nvSpPr>
          <p:cNvPr id="2" name="TextBox 1">
            <a:extLst>
              <a:ext uri="{FF2B5EF4-FFF2-40B4-BE49-F238E27FC236}">
                <a16:creationId xmlns:a16="http://schemas.microsoft.com/office/drawing/2014/main" id="{E8EBEE98-CB9A-AD40-FC8A-75AD1DE1D3D8}"/>
              </a:ext>
            </a:extLst>
          </p:cNvPr>
          <p:cNvSpPr txBox="1"/>
          <p:nvPr/>
        </p:nvSpPr>
        <p:spPr>
          <a:xfrm>
            <a:off x="658759" y="2228671"/>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2030567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515F5-5891-5CAD-579D-A79DAAC27041}"/>
            </a:ext>
          </a:extLst>
        </p:cNvPr>
        <p:cNvGrpSpPr/>
        <p:nvPr/>
      </p:nvGrpSpPr>
      <p:grpSpPr>
        <a:xfrm>
          <a:off x="0" y="0"/>
          <a:ext cx="0" cy="0"/>
          <a:chOff x="0" y="0"/>
          <a:chExt cx="0" cy="0"/>
        </a:xfrm>
      </p:grpSpPr>
      <p:pic>
        <p:nvPicPr>
          <p:cNvPr id="4" name="Picture 3" descr="A door with a sign and a handle&#10;&#10;AI-generated content may be incorrect.">
            <a:extLst>
              <a:ext uri="{FF2B5EF4-FFF2-40B4-BE49-F238E27FC236}">
                <a16:creationId xmlns:a16="http://schemas.microsoft.com/office/drawing/2014/main" id="{8E489235-0CA3-ECB6-0329-A7C5645211E1}"/>
              </a:ext>
            </a:extLst>
          </p:cNvPr>
          <p:cNvPicPr>
            <a:picLocks noChangeAspect="1"/>
          </p:cNvPicPr>
          <p:nvPr/>
        </p:nvPicPr>
        <p:blipFill>
          <a:blip r:embed="rId2"/>
          <a:stretch>
            <a:fillRect/>
          </a:stretch>
        </p:blipFill>
        <p:spPr>
          <a:xfrm>
            <a:off x="3593076" y="215490"/>
            <a:ext cx="4498873" cy="5998497"/>
          </a:xfrm>
          <a:prstGeom prst="rect">
            <a:avLst/>
          </a:prstGeom>
        </p:spPr>
      </p:pic>
      <p:sp>
        <p:nvSpPr>
          <p:cNvPr id="3" name="TextBox 2">
            <a:extLst>
              <a:ext uri="{FF2B5EF4-FFF2-40B4-BE49-F238E27FC236}">
                <a16:creationId xmlns:a16="http://schemas.microsoft.com/office/drawing/2014/main" id="{40B47047-77BC-ED84-6FEE-9559E88F4E7A}"/>
              </a:ext>
            </a:extLst>
          </p:cNvPr>
          <p:cNvSpPr txBox="1"/>
          <p:nvPr/>
        </p:nvSpPr>
        <p:spPr>
          <a:xfrm>
            <a:off x="786579" y="2014409"/>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3171365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1B70F-5C66-F33D-A5C5-8B1F5EAAFB1B}"/>
            </a:ext>
          </a:extLst>
        </p:cNvPr>
        <p:cNvGrpSpPr/>
        <p:nvPr/>
      </p:nvGrpSpPr>
      <p:grpSpPr>
        <a:xfrm>
          <a:off x="0" y="0"/>
          <a:ext cx="0" cy="0"/>
          <a:chOff x="0" y="0"/>
          <a:chExt cx="0" cy="0"/>
        </a:xfrm>
      </p:grpSpPr>
      <p:pic>
        <p:nvPicPr>
          <p:cNvPr id="3" name="Picture 2" descr="A sign on a wall&#10;&#10;AI-generated content may be incorrect.">
            <a:extLst>
              <a:ext uri="{FF2B5EF4-FFF2-40B4-BE49-F238E27FC236}">
                <a16:creationId xmlns:a16="http://schemas.microsoft.com/office/drawing/2014/main" id="{BA160C83-AF93-0F0E-1FD3-90F7913FDFCA}"/>
              </a:ext>
            </a:extLst>
          </p:cNvPr>
          <p:cNvPicPr>
            <a:picLocks noChangeAspect="1"/>
          </p:cNvPicPr>
          <p:nvPr/>
        </p:nvPicPr>
        <p:blipFill>
          <a:blip r:embed="rId2"/>
          <a:stretch>
            <a:fillRect/>
          </a:stretch>
        </p:blipFill>
        <p:spPr>
          <a:xfrm>
            <a:off x="2061497" y="294967"/>
            <a:ext cx="8069006" cy="6051755"/>
          </a:xfrm>
          <a:prstGeom prst="rect">
            <a:avLst/>
          </a:prstGeom>
        </p:spPr>
      </p:pic>
      <p:sp>
        <p:nvSpPr>
          <p:cNvPr id="2" name="TextBox 1">
            <a:extLst>
              <a:ext uri="{FF2B5EF4-FFF2-40B4-BE49-F238E27FC236}">
                <a16:creationId xmlns:a16="http://schemas.microsoft.com/office/drawing/2014/main" id="{7C15A4D5-DF69-0EB5-C8A2-3E012F3FA3E6}"/>
              </a:ext>
            </a:extLst>
          </p:cNvPr>
          <p:cNvSpPr txBox="1"/>
          <p:nvPr/>
        </p:nvSpPr>
        <p:spPr>
          <a:xfrm>
            <a:off x="167146" y="2120515"/>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2561528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84178-5315-1CFD-495E-5F8620A7519D}"/>
            </a:ext>
          </a:extLst>
        </p:cNvPr>
        <p:cNvGrpSpPr/>
        <p:nvPr/>
      </p:nvGrpSpPr>
      <p:grpSpPr>
        <a:xfrm>
          <a:off x="0" y="0"/>
          <a:ext cx="0" cy="0"/>
          <a:chOff x="0" y="0"/>
          <a:chExt cx="0" cy="0"/>
        </a:xfrm>
      </p:grpSpPr>
      <p:pic>
        <p:nvPicPr>
          <p:cNvPr id="4" name="Picture 3" descr="A sign on a wall&#10;&#10;AI-generated content may be incorrect.">
            <a:extLst>
              <a:ext uri="{FF2B5EF4-FFF2-40B4-BE49-F238E27FC236}">
                <a16:creationId xmlns:a16="http://schemas.microsoft.com/office/drawing/2014/main" id="{6D1DB021-075A-D33D-E926-F991C218E6FD}"/>
              </a:ext>
            </a:extLst>
          </p:cNvPr>
          <p:cNvPicPr>
            <a:picLocks noChangeAspect="1"/>
          </p:cNvPicPr>
          <p:nvPr/>
        </p:nvPicPr>
        <p:blipFill>
          <a:blip r:embed="rId2"/>
          <a:stretch>
            <a:fillRect/>
          </a:stretch>
        </p:blipFill>
        <p:spPr>
          <a:xfrm>
            <a:off x="1553496" y="873842"/>
            <a:ext cx="9004163" cy="5064842"/>
          </a:xfrm>
          <a:prstGeom prst="rect">
            <a:avLst/>
          </a:prstGeom>
        </p:spPr>
      </p:pic>
      <p:sp>
        <p:nvSpPr>
          <p:cNvPr id="3" name="TextBox 2">
            <a:extLst>
              <a:ext uri="{FF2B5EF4-FFF2-40B4-BE49-F238E27FC236}">
                <a16:creationId xmlns:a16="http://schemas.microsoft.com/office/drawing/2014/main" id="{A9BBFC44-98A7-B030-6203-61C41F360DF8}"/>
              </a:ext>
            </a:extLst>
          </p:cNvPr>
          <p:cNvSpPr txBox="1"/>
          <p:nvPr/>
        </p:nvSpPr>
        <p:spPr>
          <a:xfrm>
            <a:off x="0" y="2228671"/>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1115325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BD7FEF1-A687-A051-F7A5-80D3414E2018}"/>
              </a:ext>
            </a:extLst>
          </p:cNvPr>
          <p:cNvSpPr>
            <a:spLocks noGrp="1"/>
          </p:cNvSpPr>
          <p:nvPr>
            <p:ph type="title" hasCustomPrompt="1"/>
          </p:nvPr>
        </p:nvSpPr>
        <p:spPr>
          <a:xfrm>
            <a:off x="838200" y="347873"/>
            <a:ext cx="10515600" cy="779463"/>
          </a:xfrm>
        </p:spPr>
        <p:txBody>
          <a:bodyPr/>
          <a:lstStyle>
            <a:lvl1pPr>
              <a:defRPr/>
            </a:lvl1pPr>
          </a:lstStyle>
          <a:p>
            <a:r>
              <a:rPr lang="en-US" dirty="0"/>
              <a:t>Timeline of Codes and Laws</a:t>
            </a:r>
          </a:p>
        </p:txBody>
      </p:sp>
      <p:cxnSp>
        <p:nvCxnSpPr>
          <p:cNvPr id="5" name="Straight Connector 4">
            <a:extLst>
              <a:ext uri="{FF2B5EF4-FFF2-40B4-BE49-F238E27FC236}">
                <a16:creationId xmlns:a16="http://schemas.microsoft.com/office/drawing/2014/main" id="{EF0E5B7F-7DA5-AB41-2683-A35A1CD5417B}"/>
              </a:ext>
            </a:extLst>
          </p:cNvPr>
          <p:cNvCxnSpPr/>
          <p:nvPr/>
        </p:nvCxnSpPr>
        <p:spPr>
          <a:xfrm>
            <a:off x="838200" y="3778904"/>
            <a:ext cx="10515600" cy="0"/>
          </a:xfrm>
          <a:prstGeom prst="line">
            <a:avLst/>
          </a:prstGeom>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AC72E522-8796-6E38-ED76-37C885828FE4}"/>
              </a:ext>
            </a:extLst>
          </p:cNvPr>
          <p:cNvSpPr txBox="1"/>
          <p:nvPr/>
        </p:nvSpPr>
        <p:spPr>
          <a:xfrm>
            <a:off x="741872" y="3455553"/>
            <a:ext cx="983411" cy="369332"/>
          </a:xfrm>
          <a:prstGeom prst="rect">
            <a:avLst/>
          </a:prstGeom>
          <a:noFill/>
        </p:spPr>
        <p:txBody>
          <a:bodyPr wrap="square" rtlCol="0">
            <a:spAutoFit/>
          </a:bodyPr>
          <a:lstStyle/>
          <a:p>
            <a:r>
              <a:rPr lang="en-US" dirty="0"/>
              <a:t>1600’s</a:t>
            </a:r>
          </a:p>
        </p:txBody>
      </p:sp>
      <p:sp>
        <p:nvSpPr>
          <p:cNvPr id="7" name="TextBox 6">
            <a:extLst>
              <a:ext uri="{FF2B5EF4-FFF2-40B4-BE49-F238E27FC236}">
                <a16:creationId xmlns:a16="http://schemas.microsoft.com/office/drawing/2014/main" id="{7C60D5EA-649B-A884-6E54-B2C40AE7E6C7}"/>
              </a:ext>
            </a:extLst>
          </p:cNvPr>
          <p:cNvSpPr txBox="1"/>
          <p:nvPr/>
        </p:nvSpPr>
        <p:spPr>
          <a:xfrm>
            <a:off x="1731728" y="3799907"/>
            <a:ext cx="983411" cy="369332"/>
          </a:xfrm>
          <a:prstGeom prst="rect">
            <a:avLst/>
          </a:prstGeom>
          <a:noFill/>
        </p:spPr>
        <p:txBody>
          <a:bodyPr wrap="square" rtlCol="0">
            <a:spAutoFit/>
          </a:bodyPr>
          <a:lstStyle/>
          <a:p>
            <a:r>
              <a:rPr lang="en-US" dirty="0"/>
              <a:t>1800’s</a:t>
            </a:r>
          </a:p>
        </p:txBody>
      </p:sp>
      <p:sp>
        <p:nvSpPr>
          <p:cNvPr id="8" name="TextBox 7">
            <a:extLst>
              <a:ext uri="{FF2B5EF4-FFF2-40B4-BE49-F238E27FC236}">
                <a16:creationId xmlns:a16="http://schemas.microsoft.com/office/drawing/2014/main" id="{3467298B-0905-520A-1F97-6373A468FE7A}"/>
              </a:ext>
            </a:extLst>
          </p:cNvPr>
          <p:cNvSpPr txBox="1"/>
          <p:nvPr/>
        </p:nvSpPr>
        <p:spPr>
          <a:xfrm>
            <a:off x="3061140" y="3446778"/>
            <a:ext cx="983411" cy="369332"/>
          </a:xfrm>
          <a:prstGeom prst="rect">
            <a:avLst/>
          </a:prstGeom>
          <a:noFill/>
        </p:spPr>
        <p:txBody>
          <a:bodyPr wrap="square" rtlCol="0">
            <a:spAutoFit/>
          </a:bodyPr>
          <a:lstStyle/>
          <a:p>
            <a:r>
              <a:rPr lang="en-US" dirty="0"/>
              <a:t>1915</a:t>
            </a:r>
          </a:p>
        </p:txBody>
      </p:sp>
      <p:sp>
        <p:nvSpPr>
          <p:cNvPr id="9" name="TextBox 8">
            <a:extLst>
              <a:ext uri="{FF2B5EF4-FFF2-40B4-BE49-F238E27FC236}">
                <a16:creationId xmlns:a16="http://schemas.microsoft.com/office/drawing/2014/main" id="{279B05E7-733A-49BB-815E-A03C3984EB39}"/>
              </a:ext>
            </a:extLst>
          </p:cNvPr>
          <p:cNvSpPr txBox="1"/>
          <p:nvPr/>
        </p:nvSpPr>
        <p:spPr>
          <a:xfrm>
            <a:off x="3833265" y="3802375"/>
            <a:ext cx="983411" cy="369332"/>
          </a:xfrm>
          <a:prstGeom prst="rect">
            <a:avLst/>
          </a:prstGeom>
          <a:noFill/>
        </p:spPr>
        <p:txBody>
          <a:bodyPr wrap="square" rtlCol="0">
            <a:spAutoFit/>
          </a:bodyPr>
          <a:lstStyle/>
          <a:p>
            <a:r>
              <a:rPr lang="en-US" dirty="0"/>
              <a:t>1918</a:t>
            </a:r>
          </a:p>
        </p:txBody>
      </p:sp>
      <p:sp>
        <p:nvSpPr>
          <p:cNvPr id="10" name="TextBox 9">
            <a:extLst>
              <a:ext uri="{FF2B5EF4-FFF2-40B4-BE49-F238E27FC236}">
                <a16:creationId xmlns:a16="http://schemas.microsoft.com/office/drawing/2014/main" id="{901138A6-B39B-B60B-4D30-62A36B0610A4}"/>
              </a:ext>
            </a:extLst>
          </p:cNvPr>
          <p:cNvSpPr txBox="1"/>
          <p:nvPr/>
        </p:nvSpPr>
        <p:spPr>
          <a:xfrm>
            <a:off x="5098653" y="3437135"/>
            <a:ext cx="983411" cy="369332"/>
          </a:xfrm>
          <a:prstGeom prst="rect">
            <a:avLst/>
          </a:prstGeom>
          <a:noFill/>
        </p:spPr>
        <p:txBody>
          <a:bodyPr wrap="square" rtlCol="0">
            <a:spAutoFit/>
          </a:bodyPr>
          <a:lstStyle/>
          <a:p>
            <a:r>
              <a:rPr lang="en-US" dirty="0"/>
              <a:t>1927</a:t>
            </a:r>
          </a:p>
        </p:txBody>
      </p:sp>
      <p:sp>
        <p:nvSpPr>
          <p:cNvPr id="11" name="TextBox 10">
            <a:extLst>
              <a:ext uri="{FF2B5EF4-FFF2-40B4-BE49-F238E27FC236}">
                <a16:creationId xmlns:a16="http://schemas.microsoft.com/office/drawing/2014/main" id="{5D3D0269-AD22-C695-6F7E-E01892863EFC}"/>
              </a:ext>
            </a:extLst>
          </p:cNvPr>
          <p:cNvSpPr txBox="1"/>
          <p:nvPr/>
        </p:nvSpPr>
        <p:spPr>
          <a:xfrm>
            <a:off x="7646192" y="3792503"/>
            <a:ext cx="983411" cy="369332"/>
          </a:xfrm>
          <a:prstGeom prst="rect">
            <a:avLst/>
          </a:prstGeom>
          <a:noFill/>
        </p:spPr>
        <p:txBody>
          <a:bodyPr wrap="square" rtlCol="0">
            <a:spAutoFit/>
          </a:bodyPr>
          <a:lstStyle/>
          <a:p>
            <a:r>
              <a:rPr lang="en-US" dirty="0"/>
              <a:t>1990</a:t>
            </a:r>
          </a:p>
        </p:txBody>
      </p:sp>
      <p:sp>
        <p:nvSpPr>
          <p:cNvPr id="12" name="TextBox 11">
            <a:extLst>
              <a:ext uri="{FF2B5EF4-FFF2-40B4-BE49-F238E27FC236}">
                <a16:creationId xmlns:a16="http://schemas.microsoft.com/office/drawing/2014/main" id="{4CE51C0B-75F6-DDCA-8546-C6FEEC11AE46}"/>
              </a:ext>
            </a:extLst>
          </p:cNvPr>
          <p:cNvSpPr txBox="1"/>
          <p:nvPr/>
        </p:nvSpPr>
        <p:spPr>
          <a:xfrm>
            <a:off x="8500722" y="3456630"/>
            <a:ext cx="983411" cy="369332"/>
          </a:xfrm>
          <a:prstGeom prst="rect">
            <a:avLst/>
          </a:prstGeom>
          <a:noFill/>
        </p:spPr>
        <p:txBody>
          <a:bodyPr wrap="square" rtlCol="0">
            <a:spAutoFit/>
          </a:bodyPr>
          <a:lstStyle/>
          <a:p>
            <a:r>
              <a:rPr lang="en-US" dirty="0"/>
              <a:t>1994</a:t>
            </a:r>
          </a:p>
        </p:txBody>
      </p:sp>
      <p:sp>
        <p:nvSpPr>
          <p:cNvPr id="13" name="TextBox 12">
            <a:extLst>
              <a:ext uri="{FF2B5EF4-FFF2-40B4-BE49-F238E27FC236}">
                <a16:creationId xmlns:a16="http://schemas.microsoft.com/office/drawing/2014/main" id="{CECDEE76-BC01-66C3-FFAD-2AAB95C8482B}"/>
              </a:ext>
            </a:extLst>
          </p:cNvPr>
          <p:cNvSpPr txBox="1"/>
          <p:nvPr/>
        </p:nvSpPr>
        <p:spPr>
          <a:xfrm>
            <a:off x="9316509" y="3799907"/>
            <a:ext cx="983411" cy="369332"/>
          </a:xfrm>
          <a:prstGeom prst="rect">
            <a:avLst/>
          </a:prstGeom>
          <a:noFill/>
        </p:spPr>
        <p:txBody>
          <a:bodyPr wrap="square" rtlCol="0">
            <a:spAutoFit/>
          </a:bodyPr>
          <a:lstStyle/>
          <a:p>
            <a:r>
              <a:rPr lang="en-US" dirty="0"/>
              <a:t>2000</a:t>
            </a:r>
          </a:p>
        </p:txBody>
      </p:sp>
      <p:sp>
        <p:nvSpPr>
          <p:cNvPr id="14" name="TextBox 13">
            <a:extLst>
              <a:ext uri="{FF2B5EF4-FFF2-40B4-BE49-F238E27FC236}">
                <a16:creationId xmlns:a16="http://schemas.microsoft.com/office/drawing/2014/main" id="{01082B96-2877-91A5-B9C8-5D26DCF7E9E5}"/>
              </a:ext>
            </a:extLst>
          </p:cNvPr>
          <p:cNvSpPr txBox="1"/>
          <p:nvPr/>
        </p:nvSpPr>
        <p:spPr>
          <a:xfrm>
            <a:off x="10052250" y="3466122"/>
            <a:ext cx="983411" cy="369332"/>
          </a:xfrm>
          <a:prstGeom prst="rect">
            <a:avLst/>
          </a:prstGeom>
          <a:noFill/>
        </p:spPr>
        <p:txBody>
          <a:bodyPr wrap="square" rtlCol="0">
            <a:spAutoFit/>
          </a:bodyPr>
          <a:lstStyle/>
          <a:p>
            <a:r>
              <a:rPr lang="en-US" dirty="0"/>
              <a:t>2010</a:t>
            </a:r>
          </a:p>
        </p:txBody>
      </p:sp>
      <p:sp>
        <p:nvSpPr>
          <p:cNvPr id="15" name="TextBox 14">
            <a:extLst>
              <a:ext uri="{FF2B5EF4-FFF2-40B4-BE49-F238E27FC236}">
                <a16:creationId xmlns:a16="http://schemas.microsoft.com/office/drawing/2014/main" id="{1D715838-092E-9F9B-36C4-394F84B6F9C9}"/>
              </a:ext>
            </a:extLst>
          </p:cNvPr>
          <p:cNvSpPr txBox="1"/>
          <p:nvPr/>
        </p:nvSpPr>
        <p:spPr>
          <a:xfrm>
            <a:off x="10764889" y="3779046"/>
            <a:ext cx="983411" cy="369332"/>
          </a:xfrm>
          <a:prstGeom prst="rect">
            <a:avLst/>
          </a:prstGeom>
          <a:noFill/>
        </p:spPr>
        <p:txBody>
          <a:bodyPr wrap="square" rtlCol="0">
            <a:spAutoFit/>
          </a:bodyPr>
          <a:lstStyle/>
          <a:p>
            <a:r>
              <a:rPr lang="en-US" dirty="0"/>
              <a:t>2025</a:t>
            </a:r>
          </a:p>
        </p:txBody>
      </p:sp>
      <p:sp>
        <p:nvSpPr>
          <p:cNvPr id="16" name="TextBox 15">
            <a:extLst>
              <a:ext uri="{FF2B5EF4-FFF2-40B4-BE49-F238E27FC236}">
                <a16:creationId xmlns:a16="http://schemas.microsoft.com/office/drawing/2014/main" id="{E2913AC3-F794-1B3F-4DF5-B4036468D74C}"/>
              </a:ext>
            </a:extLst>
          </p:cNvPr>
          <p:cNvSpPr txBox="1"/>
          <p:nvPr/>
        </p:nvSpPr>
        <p:spPr>
          <a:xfrm>
            <a:off x="396729" y="2058417"/>
            <a:ext cx="1725488" cy="923330"/>
          </a:xfrm>
          <a:prstGeom prst="rect">
            <a:avLst/>
          </a:prstGeom>
          <a:noFill/>
        </p:spPr>
        <p:txBody>
          <a:bodyPr wrap="square" rtlCol="0">
            <a:spAutoFit/>
          </a:bodyPr>
          <a:lstStyle/>
          <a:p>
            <a:r>
              <a:rPr lang="en-US" dirty="0"/>
              <a:t>Boston created codes to prevent fires</a:t>
            </a:r>
          </a:p>
        </p:txBody>
      </p:sp>
      <p:sp>
        <p:nvSpPr>
          <p:cNvPr id="17" name="TextBox 16">
            <a:extLst>
              <a:ext uri="{FF2B5EF4-FFF2-40B4-BE49-F238E27FC236}">
                <a16:creationId xmlns:a16="http://schemas.microsoft.com/office/drawing/2014/main" id="{D9BE6486-704D-855B-161A-18B000C78628}"/>
              </a:ext>
            </a:extLst>
          </p:cNvPr>
          <p:cNvSpPr txBox="1"/>
          <p:nvPr/>
        </p:nvSpPr>
        <p:spPr>
          <a:xfrm>
            <a:off x="1031964" y="4690722"/>
            <a:ext cx="2296510" cy="923330"/>
          </a:xfrm>
          <a:prstGeom prst="rect">
            <a:avLst/>
          </a:prstGeom>
          <a:noFill/>
        </p:spPr>
        <p:txBody>
          <a:bodyPr wrap="square" rtlCol="0">
            <a:spAutoFit/>
          </a:bodyPr>
          <a:lstStyle/>
          <a:p>
            <a:r>
              <a:rPr lang="en-US" dirty="0"/>
              <a:t>More comprehensive codes established nation-wide</a:t>
            </a:r>
          </a:p>
        </p:txBody>
      </p:sp>
      <p:sp>
        <p:nvSpPr>
          <p:cNvPr id="18" name="TextBox 17">
            <a:extLst>
              <a:ext uri="{FF2B5EF4-FFF2-40B4-BE49-F238E27FC236}">
                <a16:creationId xmlns:a16="http://schemas.microsoft.com/office/drawing/2014/main" id="{B4DD5A97-4729-C59A-7ED0-BEC52DB09FFB}"/>
              </a:ext>
            </a:extLst>
          </p:cNvPr>
          <p:cNvSpPr txBox="1"/>
          <p:nvPr/>
        </p:nvSpPr>
        <p:spPr>
          <a:xfrm>
            <a:off x="2342481" y="2054578"/>
            <a:ext cx="2338140" cy="923330"/>
          </a:xfrm>
          <a:prstGeom prst="rect">
            <a:avLst/>
          </a:prstGeom>
          <a:noFill/>
        </p:spPr>
        <p:txBody>
          <a:bodyPr wrap="square" rtlCol="0">
            <a:spAutoFit/>
          </a:bodyPr>
          <a:lstStyle/>
          <a:p>
            <a:r>
              <a:rPr lang="en-US" dirty="0"/>
              <a:t>Building Officials &amp; Codes Administration (BOCA) established</a:t>
            </a:r>
          </a:p>
        </p:txBody>
      </p:sp>
      <p:sp>
        <p:nvSpPr>
          <p:cNvPr id="19" name="TextBox 18">
            <a:extLst>
              <a:ext uri="{FF2B5EF4-FFF2-40B4-BE49-F238E27FC236}">
                <a16:creationId xmlns:a16="http://schemas.microsoft.com/office/drawing/2014/main" id="{0A5A5E9A-CFE1-6850-4C46-6C7393D02432}"/>
              </a:ext>
            </a:extLst>
          </p:cNvPr>
          <p:cNvSpPr txBox="1"/>
          <p:nvPr/>
        </p:nvSpPr>
        <p:spPr>
          <a:xfrm>
            <a:off x="3339207" y="4680955"/>
            <a:ext cx="1727575" cy="646331"/>
          </a:xfrm>
          <a:prstGeom prst="rect">
            <a:avLst/>
          </a:prstGeom>
          <a:noFill/>
        </p:spPr>
        <p:txBody>
          <a:bodyPr wrap="square" rtlCol="0">
            <a:spAutoFit/>
          </a:bodyPr>
          <a:lstStyle/>
          <a:p>
            <a:r>
              <a:rPr lang="en-US" dirty="0"/>
              <a:t>Codes grouped under ANSI</a:t>
            </a:r>
          </a:p>
        </p:txBody>
      </p:sp>
      <p:sp>
        <p:nvSpPr>
          <p:cNvPr id="20" name="TextBox 19">
            <a:extLst>
              <a:ext uri="{FF2B5EF4-FFF2-40B4-BE49-F238E27FC236}">
                <a16:creationId xmlns:a16="http://schemas.microsoft.com/office/drawing/2014/main" id="{2A623B99-CE1F-21B9-589A-FAE6B1E84287}"/>
              </a:ext>
            </a:extLst>
          </p:cNvPr>
          <p:cNvSpPr txBox="1"/>
          <p:nvPr/>
        </p:nvSpPr>
        <p:spPr>
          <a:xfrm>
            <a:off x="4850829" y="2032081"/>
            <a:ext cx="1879970" cy="923330"/>
          </a:xfrm>
          <a:prstGeom prst="rect">
            <a:avLst/>
          </a:prstGeom>
          <a:noFill/>
        </p:spPr>
        <p:txBody>
          <a:bodyPr wrap="square" rtlCol="0">
            <a:spAutoFit/>
          </a:bodyPr>
          <a:lstStyle/>
          <a:p>
            <a:r>
              <a:rPr lang="en-US" dirty="0"/>
              <a:t>Unified Building Code published</a:t>
            </a:r>
          </a:p>
          <a:p>
            <a:r>
              <a:rPr lang="en-US" dirty="0"/>
              <a:t>(UBC)</a:t>
            </a:r>
          </a:p>
        </p:txBody>
      </p:sp>
      <p:sp>
        <p:nvSpPr>
          <p:cNvPr id="21" name="TextBox 20">
            <a:extLst>
              <a:ext uri="{FF2B5EF4-FFF2-40B4-BE49-F238E27FC236}">
                <a16:creationId xmlns:a16="http://schemas.microsoft.com/office/drawing/2014/main" id="{0BB2A29E-58E7-19F4-20A0-90DA1D9564F0}"/>
              </a:ext>
            </a:extLst>
          </p:cNvPr>
          <p:cNvSpPr txBox="1"/>
          <p:nvPr/>
        </p:nvSpPr>
        <p:spPr>
          <a:xfrm>
            <a:off x="7104567" y="4657704"/>
            <a:ext cx="1727576" cy="646331"/>
          </a:xfrm>
          <a:prstGeom prst="rect">
            <a:avLst/>
          </a:prstGeom>
          <a:noFill/>
        </p:spPr>
        <p:txBody>
          <a:bodyPr wrap="square" rtlCol="0">
            <a:spAutoFit/>
          </a:bodyPr>
          <a:lstStyle/>
          <a:p>
            <a:r>
              <a:rPr lang="en-US" dirty="0"/>
              <a:t>ADA becomes Federal Law</a:t>
            </a:r>
          </a:p>
        </p:txBody>
      </p:sp>
      <p:sp>
        <p:nvSpPr>
          <p:cNvPr id="22" name="TextBox 21">
            <a:extLst>
              <a:ext uri="{FF2B5EF4-FFF2-40B4-BE49-F238E27FC236}">
                <a16:creationId xmlns:a16="http://schemas.microsoft.com/office/drawing/2014/main" id="{15BA71C5-AC5E-5AB7-40FC-F3C8380C2C82}"/>
              </a:ext>
            </a:extLst>
          </p:cNvPr>
          <p:cNvSpPr txBox="1"/>
          <p:nvPr/>
        </p:nvSpPr>
        <p:spPr>
          <a:xfrm>
            <a:off x="8106055" y="2061962"/>
            <a:ext cx="1631908" cy="923330"/>
          </a:xfrm>
          <a:prstGeom prst="rect">
            <a:avLst/>
          </a:prstGeom>
          <a:noFill/>
        </p:spPr>
        <p:txBody>
          <a:bodyPr wrap="square" rtlCol="0">
            <a:spAutoFit/>
          </a:bodyPr>
          <a:lstStyle/>
          <a:p>
            <a:r>
              <a:rPr lang="en-US" dirty="0"/>
              <a:t>BOCA &amp; UBC  consolidated into ICC</a:t>
            </a:r>
          </a:p>
        </p:txBody>
      </p:sp>
      <p:sp>
        <p:nvSpPr>
          <p:cNvPr id="23" name="TextBox 22">
            <a:extLst>
              <a:ext uri="{FF2B5EF4-FFF2-40B4-BE49-F238E27FC236}">
                <a16:creationId xmlns:a16="http://schemas.microsoft.com/office/drawing/2014/main" id="{D5EA62F1-05D9-CE99-71F8-5861D91E3E02}"/>
              </a:ext>
            </a:extLst>
          </p:cNvPr>
          <p:cNvSpPr txBox="1"/>
          <p:nvPr/>
        </p:nvSpPr>
        <p:spPr>
          <a:xfrm>
            <a:off x="8833802" y="4657703"/>
            <a:ext cx="1901747" cy="646331"/>
          </a:xfrm>
          <a:prstGeom prst="rect">
            <a:avLst/>
          </a:prstGeom>
          <a:noFill/>
        </p:spPr>
        <p:txBody>
          <a:bodyPr wrap="square" rtlCol="0">
            <a:spAutoFit/>
          </a:bodyPr>
          <a:lstStyle/>
          <a:p>
            <a:r>
              <a:rPr lang="en-US" dirty="0"/>
              <a:t>First set of ICC codes published</a:t>
            </a:r>
          </a:p>
        </p:txBody>
      </p:sp>
      <p:sp>
        <p:nvSpPr>
          <p:cNvPr id="24" name="TextBox 23">
            <a:extLst>
              <a:ext uri="{FF2B5EF4-FFF2-40B4-BE49-F238E27FC236}">
                <a16:creationId xmlns:a16="http://schemas.microsoft.com/office/drawing/2014/main" id="{5665BF32-CC2D-D9A4-A170-CE1C88E29091}"/>
              </a:ext>
            </a:extLst>
          </p:cNvPr>
          <p:cNvSpPr txBox="1"/>
          <p:nvPr/>
        </p:nvSpPr>
        <p:spPr>
          <a:xfrm>
            <a:off x="9758557" y="2056034"/>
            <a:ext cx="1631906" cy="646331"/>
          </a:xfrm>
          <a:prstGeom prst="rect">
            <a:avLst/>
          </a:prstGeom>
          <a:noFill/>
        </p:spPr>
        <p:txBody>
          <a:bodyPr wrap="square" rtlCol="0">
            <a:spAutoFit/>
          </a:bodyPr>
          <a:lstStyle/>
          <a:p>
            <a:r>
              <a:rPr lang="en-US" dirty="0"/>
              <a:t>First update to ADA 3/15/10</a:t>
            </a:r>
          </a:p>
        </p:txBody>
      </p:sp>
      <p:cxnSp>
        <p:nvCxnSpPr>
          <p:cNvPr id="25" name="Straight Arrow Connector 24">
            <a:extLst>
              <a:ext uri="{FF2B5EF4-FFF2-40B4-BE49-F238E27FC236}">
                <a16:creationId xmlns:a16="http://schemas.microsoft.com/office/drawing/2014/main" id="{7510862B-CA1E-ADE8-211D-4B57691D3822}"/>
              </a:ext>
            </a:extLst>
          </p:cNvPr>
          <p:cNvCxnSpPr/>
          <p:nvPr/>
        </p:nvCxnSpPr>
        <p:spPr>
          <a:xfrm>
            <a:off x="1187450" y="2968893"/>
            <a:ext cx="0" cy="46318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5C4458BE-5195-10FC-70D9-C34C38D609F1}"/>
              </a:ext>
            </a:extLst>
          </p:cNvPr>
          <p:cNvCxnSpPr>
            <a:cxnSpLocks/>
          </p:cNvCxnSpPr>
          <p:nvPr/>
        </p:nvCxnSpPr>
        <p:spPr>
          <a:xfrm flipV="1">
            <a:off x="2092358" y="4132478"/>
            <a:ext cx="0" cy="5582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C02D2356-8973-C9E6-EB08-AA43CA6E2E48}"/>
              </a:ext>
            </a:extLst>
          </p:cNvPr>
          <p:cNvCxnSpPr/>
          <p:nvPr/>
        </p:nvCxnSpPr>
        <p:spPr>
          <a:xfrm>
            <a:off x="3400446" y="2965054"/>
            <a:ext cx="0" cy="46318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67735BD0-69C5-5C0A-995F-4929125E40E4}"/>
              </a:ext>
            </a:extLst>
          </p:cNvPr>
          <p:cNvCxnSpPr/>
          <p:nvPr/>
        </p:nvCxnSpPr>
        <p:spPr>
          <a:xfrm>
            <a:off x="5475049" y="2955411"/>
            <a:ext cx="0" cy="46318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9406555C-C78F-0AB2-0215-E1BBD4113CFC}"/>
              </a:ext>
            </a:extLst>
          </p:cNvPr>
          <p:cNvCxnSpPr/>
          <p:nvPr/>
        </p:nvCxnSpPr>
        <p:spPr>
          <a:xfrm>
            <a:off x="8877405" y="2972438"/>
            <a:ext cx="0" cy="46318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8911FFE3-DD45-3D81-CC8E-84A0A98570EE}"/>
              </a:ext>
            </a:extLst>
          </p:cNvPr>
          <p:cNvCxnSpPr/>
          <p:nvPr/>
        </p:nvCxnSpPr>
        <p:spPr>
          <a:xfrm>
            <a:off x="10382808" y="2981930"/>
            <a:ext cx="0" cy="46318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B8103DC5-83BB-BDEE-3EE4-CBDE9C9C0448}"/>
              </a:ext>
            </a:extLst>
          </p:cNvPr>
          <p:cNvCxnSpPr>
            <a:cxnSpLocks/>
          </p:cNvCxnSpPr>
          <p:nvPr/>
        </p:nvCxnSpPr>
        <p:spPr>
          <a:xfrm flipV="1">
            <a:off x="4167659" y="4132478"/>
            <a:ext cx="0" cy="5582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E34B3FF9-4877-0FE0-966B-62974CF2D22E}"/>
              </a:ext>
            </a:extLst>
          </p:cNvPr>
          <p:cNvCxnSpPr>
            <a:cxnSpLocks/>
          </p:cNvCxnSpPr>
          <p:nvPr/>
        </p:nvCxnSpPr>
        <p:spPr>
          <a:xfrm flipV="1">
            <a:off x="7968355" y="4132478"/>
            <a:ext cx="0" cy="5582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D09DA882-07AE-3F7D-991F-04E7E71400C6}"/>
              </a:ext>
            </a:extLst>
          </p:cNvPr>
          <p:cNvCxnSpPr>
            <a:cxnSpLocks/>
          </p:cNvCxnSpPr>
          <p:nvPr/>
        </p:nvCxnSpPr>
        <p:spPr>
          <a:xfrm flipV="1">
            <a:off x="9642634" y="4132478"/>
            <a:ext cx="0" cy="5582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0C644306-75ED-DF5B-E89F-13BF491D86F6}"/>
              </a:ext>
            </a:extLst>
          </p:cNvPr>
          <p:cNvSpPr txBox="1"/>
          <p:nvPr/>
        </p:nvSpPr>
        <p:spPr>
          <a:xfrm>
            <a:off x="5847944" y="3799907"/>
            <a:ext cx="983411" cy="369332"/>
          </a:xfrm>
          <a:prstGeom prst="rect">
            <a:avLst/>
          </a:prstGeom>
          <a:noFill/>
        </p:spPr>
        <p:txBody>
          <a:bodyPr wrap="square" rtlCol="0">
            <a:spAutoFit/>
          </a:bodyPr>
          <a:lstStyle/>
          <a:p>
            <a:r>
              <a:rPr lang="en-US" dirty="0"/>
              <a:t>1960</a:t>
            </a:r>
          </a:p>
        </p:txBody>
      </p:sp>
      <p:sp>
        <p:nvSpPr>
          <p:cNvPr id="3" name="TextBox 2">
            <a:extLst>
              <a:ext uri="{FF2B5EF4-FFF2-40B4-BE49-F238E27FC236}">
                <a16:creationId xmlns:a16="http://schemas.microsoft.com/office/drawing/2014/main" id="{D78114D4-1BEC-5BBF-9903-AFC183F7C5FA}"/>
              </a:ext>
            </a:extLst>
          </p:cNvPr>
          <p:cNvSpPr txBox="1"/>
          <p:nvPr/>
        </p:nvSpPr>
        <p:spPr>
          <a:xfrm>
            <a:off x="5306319" y="4665108"/>
            <a:ext cx="1727576" cy="1200329"/>
          </a:xfrm>
          <a:prstGeom prst="rect">
            <a:avLst/>
          </a:prstGeom>
          <a:noFill/>
        </p:spPr>
        <p:txBody>
          <a:bodyPr wrap="square" rtlCol="0">
            <a:spAutoFit/>
          </a:bodyPr>
          <a:lstStyle/>
          <a:p>
            <a:r>
              <a:rPr lang="en-US" dirty="0"/>
              <a:t>ANSI Publishes the A117.1 Barrier Free Standard</a:t>
            </a:r>
          </a:p>
        </p:txBody>
      </p:sp>
      <p:cxnSp>
        <p:nvCxnSpPr>
          <p:cNvPr id="34" name="Straight Arrow Connector 33">
            <a:extLst>
              <a:ext uri="{FF2B5EF4-FFF2-40B4-BE49-F238E27FC236}">
                <a16:creationId xmlns:a16="http://schemas.microsoft.com/office/drawing/2014/main" id="{AF522C56-42D3-186E-935F-CB9B0A473DB8}"/>
              </a:ext>
            </a:extLst>
          </p:cNvPr>
          <p:cNvCxnSpPr>
            <a:cxnSpLocks/>
          </p:cNvCxnSpPr>
          <p:nvPr/>
        </p:nvCxnSpPr>
        <p:spPr>
          <a:xfrm flipV="1">
            <a:off x="6170107" y="4139882"/>
            <a:ext cx="0" cy="55824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A72BCB65-12FC-EA43-71B9-3320DAC634B5}"/>
              </a:ext>
            </a:extLst>
          </p:cNvPr>
          <p:cNvSpPr txBox="1"/>
          <p:nvPr/>
        </p:nvSpPr>
        <p:spPr>
          <a:xfrm>
            <a:off x="6971218" y="3435039"/>
            <a:ext cx="983411" cy="369332"/>
          </a:xfrm>
          <a:prstGeom prst="rect">
            <a:avLst/>
          </a:prstGeom>
          <a:noFill/>
        </p:spPr>
        <p:txBody>
          <a:bodyPr wrap="square" rtlCol="0">
            <a:spAutoFit/>
          </a:bodyPr>
          <a:lstStyle/>
          <a:p>
            <a:r>
              <a:rPr lang="en-US" dirty="0"/>
              <a:t>1968</a:t>
            </a:r>
          </a:p>
        </p:txBody>
      </p:sp>
      <p:sp>
        <p:nvSpPr>
          <p:cNvPr id="36" name="TextBox 35">
            <a:extLst>
              <a:ext uri="{FF2B5EF4-FFF2-40B4-BE49-F238E27FC236}">
                <a16:creationId xmlns:a16="http://schemas.microsoft.com/office/drawing/2014/main" id="{DAD278C0-B9C3-CC36-9124-BD5E7DCC3505}"/>
              </a:ext>
            </a:extLst>
          </p:cNvPr>
          <p:cNvSpPr txBox="1"/>
          <p:nvPr/>
        </p:nvSpPr>
        <p:spPr>
          <a:xfrm>
            <a:off x="6576551" y="2040371"/>
            <a:ext cx="1631908" cy="923330"/>
          </a:xfrm>
          <a:prstGeom prst="rect">
            <a:avLst/>
          </a:prstGeom>
          <a:noFill/>
        </p:spPr>
        <p:txBody>
          <a:bodyPr wrap="square" rtlCol="0">
            <a:spAutoFit/>
          </a:bodyPr>
          <a:lstStyle/>
          <a:p>
            <a:r>
              <a:rPr lang="en-US" dirty="0"/>
              <a:t>Architectural Barriers Act becomes law</a:t>
            </a:r>
          </a:p>
        </p:txBody>
      </p:sp>
      <p:cxnSp>
        <p:nvCxnSpPr>
          <p:cNvPr id="37" name="Straight Arrow Connector 36">
            <a:extLst>
              <a:ext uri="{FF2B5EF4-FFF2-40B4-BE49-F238E27FC236}">
                <a16:creationId xmlns:a16="http://schemas.microsoft.com/office/drawing/2014/main" id="{49AC5C20-1D73-72D2-8EDB-8571F018FF88}"/>
              </a:ext>
            </a:extLst>
          </p:cNvPr>
          <p:cNvCxnSpPr/>
          <p:nvPr/>
        </p:nvCxnSpPr>
        <p:spPr>
          <a:xfrm>
            <a:off x="7347901" y="2950847"/>
            <a:ext cx="0" cy="46318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018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4"/>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9"/>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0"/>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33"/>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1"/>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32"/>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1"/>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 grpId="0"/>
      <p:bldP spid="3" grpId="0"/>
      <p:bldP spid="35" grpId="0"/>
      <p:bldP spid="3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64A1F-8EFE-649E-1535-3E2C84F69D22}"/>
            </a:ext>
          </a:extLst>
        </p:cNvPr>
        <p:cNvGrpSpPr/>
        <p:nvPr/>
      </p:nvGrpSpPr>
      <p:grpSpPr>
        <a:xfrm>
          <a:off x="0" y="0"/>
          <a:ext cx="0" cy="0"/>
          <a:chOff x="0" y="0"/>
          <a:chExt cx="0" cy="0"/>
        </a:xfrm>
      </p:grpSpPr>
      <p:pic>
        <p:nvPicPr>
          <p:cNvPr id="3" name="Picture 2" descr="A child standing next to a trash can&#10;&#10;AI-generated content may be incorrect.">
            <a:extLst>
              <a:ext uri="{FF2B5EF4-FFF2-40B4-BE49-F238E27FC236}">
                <a16:creationId xmlns:a16="http://schemas.microsoft.com/office/drawing/2014/main" id="{06D96651-654A-7C31-66EA-C6628C811C80}"/>
              </a:ext>
            </a:extLst>
          </p:cNvPr>
          <p:cNvPicPr>
            <a:picLocks noChangeAspect="1"/>
          </p:cNvPicPr>
          <p:nvPr/>
        </p:nvPicPr>
        <p:blipFill>
          <a:blip r:embed="rId2"/>
          <a:srcRect l="9827" t="12960"/>
          <a:stretch/>
        </p:blipFill>
        <p:spPr>
          <a:xfrm>
            <a:off x="3529782" y="226800"/>
            <a:ext cx="4797194" cy="6174000"/>
          </a:xfrm>
          <a:prstGeom prst="rect">
            <a:avLst/>
          </a:prstGeom>
        </p:spPr>
      </p:pic>
      <p:sp>
        <p:nvSpPr>
          <p:cNvPr id="4" name="TextBox 3">
            <a:extLst>
              <a:ext uri="{FF2B5EF4-FFF2-40B4-BE49-F238E27FC236}">
                <a16:creationId xmlns:a16="http://schemas.microsoft.com/office/drawing/2014/main" id="{37F057A7-B209-1523-860E-1668C6366391}"/>
              </a:ext>
            </a:extLst>
          </p:cNvPr>
          <p:cNvSpPr txBox="1"/>
          <p:nvPr/>
        </p:nvSpPr>
        <p:spPr>
          <a:xfrm>
            <a:off x="845573" y="2113471"/>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3649558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260A7-C0EF-00A6-A8FF-9A88FE1D261F}"/>
            </a:ext>
          </a:extLst>
        </p:cNvPr>
        <p:cNvGrpSpPr/>
        <p:nvPr/>
      </p:nvGrpSpPr>
      <p:grpSpPr>
        <a:xfrm>
          <a:off x="0" y="0"/>
          <a:ext cx="0" cy="0"/>
          <a:chOff x="0" y="0"/>
          <a:chExt cx="0" cy="0"/>
        </a:xfrm>
      </p:grpSpPr>
      <p:pic>
        <p:nvPicPr>
          <p:cNvPr id="4" name="Picture 3" descr="A sign on a wall&#10;&#10;AI-generated content may be incorrect.">
            <a:extLst>
              <a:ext uri="{FF2B5EF4-FFF2-40B4-BE49-F238E27FC236}">
                <a16:creationId xmlns:a16="http://schemas.microsoft.com/office/drawing/2014/main" id="{89B360E6-0099-C772-3B33-A58F250B93AE}"/>
              </a:ext>
            </a:extLst>
          </p:cNvPr>
          <p:cNvPicPr>
            <a:picLocks noChangeAspect="1"/>
          </p:cNvPicPr>
          <p:nvPr/>
        </p:nvPicPr>
        <p:blipFill>
          <a:blip r:embed="rId2"/>
          <a:stretch>
            <a:fillRect/>
          </a:stretch>
        </p:blipFill>
        <p:spPr>
          <a:xfrm>
            <a:off x="1396181" y="344129"/>
            <a:ext cx="9554770" cy="5374558"/>
          </a:xfrm>
          <a:prstGeom prst="rect">
            <a:avLst/>
          </a:prstGeom>
        </p:spPr>
      </p:pic>
      <p:sp>
        <p:nvSpPr>
          <p:cNvPr id="2" name="Rectangle 1">
            <a:extLst>
              <a:ext uri="{FF2B5EF4-FFF2-40B4-BE49-F238E27FC236}">
                <a16:creationId xmlns:a16="http://schemas.microsoft.com/office/drawing/2014/main" id="{528BA597-FFDE-FDB4-747F-041F0419A1EA}"/>
              </a:ext>
            </a:extLst>
          </p:cNvPr>
          <p:cNvSpPr/>
          <p:nvPr/>
        </p:nvSpPr>
        <p:spPr>
          <a:xfrm rot="330826">
            <a:off x="4572002" y="2238374"/>
            <a:ext cx="3471862" cy="2762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5F72846-867D-8AC3-C4FB-66B89C7BB09E}"/>
              </a:ext>
            </a:extLst>
          </p:cNvPr>
          <p:cNvSpPr txBox="1"/>
          <p:nvPr/>
        </p:nvSpPr>
        <p:spPr>
          <a:xfrm>
            <a:off x="0" y="1831079"/>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3756713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484B8-ABBE-D03E-E4B6-3FBFD4CC563C}"/>
            </a:ext>
          </a:extLst>
        </p:cNvPr>
        <p:cNvGrpSpPr/>
        <p:nvPr/>
      </p:nvGrpSpPr>
      <p:grpSpPr>
        <a:xfrm>
          <a:off x="0" y="0"/>
          <a:ext cx="0" cy="0"/>
          <a:chOff x="0" y="0"/>
          <a:chExt cx="0" cy="0"/>
        </a:xfrm>
      </p:grpSpPr>
      <p:pic>
        <p:nvPicPr>
          <p:cNvPr id="3" name="Picture 2" descr="A sign on the wall&#10;&#10;AI-generated content may be incorrect.">
            <a:extLst>
              <a:ext uri="{FF2B5EF4-FFF2-40B4-BE49-F238E27FC236}">
                <a16:creationId xmlns:a16="http://schemas.microsoft.com/office/drawing/2014/main" id="{C7B86573-CCD2-8F1E-D737-68EB8AF453E6}"/>
              </a:ext>
            </a:extLst>
          </p:cNvPr>
          <p:cNvPicPr>
            <a:picLocks noChangeAspect="1"/>
          </p:cNvPicPr>
          <p:nvPr/>
        </p:nvPicPr>
        <p:blipFill>
          <a:blip r:embed="rId2"/>
          <a:stretch>
            <a:fillRect/>
          </a:stretch>
        </p:blipFill>
        <p:spPr>
          <a:xfrm rot="5400000">
            <a:off x="2843544" y="1585020"/>
            <a:ext cx="6050937" cy="3403652"/>
          </a:xfrm>
          <a:prstGeom prst="rect">
            <a:avLst/>
          </a:prstGeom>
        </p:spPr>
      </p:pic>
      <p:sp>
        <p:nvSpPr>
          <p:cNvPr id="4" name="TextBox 3">
            <a:extLst>
              <a:ext uri="{FF2B5EF4-FFF2-40B4-BE49-F238E27FC236}">
                <a16:creationId xmlns:a16="http://schemas.microsoft.com/office/drawing/2014/main" id="{4FCB5134-25AC-D984-3488-3AE81C2E26C4}"/>
              </a:ext>
            </a:extLst>
          </p:cNvPr>
          <p:cNvSpPr txBox="1"/>
          <p:nvPr/>
        </p:nvSpPr>
        <p:spPr>
          <a:xfrm>
            <a:off x="855405" y="2106181"/>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494212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AD71F-0007-9B8D-7840-CD21D27A669C}"/>
            </a:ext>
          </a:extLst>
        </p:cNvPr>
        <p:cNvGrpSpPr/>
        <p:nvPr/>
      </p:nvGrpSpPr>
      <p:grpSpPr>
        <a:xfrm>
          <a:off x="0" y="0"/>
          <a:ext cx="0" cy="0"/>
          <a:chOff x="0" y="0"/>
          <a:chExt cx="0" cy="0"/>
        </a:xfrm>
      </p:grpSpPr>
      <p:pic>
        <p:nvPicPr>
          <p:cNvPr id="6" name="Picture 5" descr="A white sign with black text&#10;&#10;AI-generated content may be incorrect.">
            <a:extLst>
              <a:ext uri="{FF2B5EF4-FFF2-40B4-BE49-F238E27FC236}">
                <a16:creationId xmlns:a16="http://schemas.microsoft.com/office/drawing/2014/main" id="{B02484D8-4E32-B02F-A1FF-08F7F5F2E348}"/>
              </a:ext>
            </a:extLst>
          </p:cNvPr>
          <p:cNvPicPr>
            <a:picLocks noChangeAspect="1"/>
          </p:cNvPicPr>
          <p:nvPr/>
        </p:nvPicPr>
        <p:blipFill>
          <a:blip r:embed="rId2"/>
          <a:stretch>
            <a:fillRect/>
          </a:stretch>
        </p:blipFill>
        <p:spPr>
          <a:xfrm rot="5400000">
            <a:off x="2812955" y="1629538"/>
            <a:ext cx="6190774" cy="3482310"/>
          </a:xfrm>
          <a:prstGeom prst="rect">
            <a:avLst/>
          </a:prstGeom>
        </p:spPr>
      </p:pic>
      <p:sp>
        <p:nvSpPr>
          <p:cNvPr id="3" name="TextBox 2">
            <a:extLst>
              <a:ext uri="{FF2B5EF4-FFF2-40B4-BE49-F238E27FC236}">
                <a16:creationId xmlns:a16="http://schemas.microsoft.com/office/drawing/2014/main" id="{714F57C6-9AAC-C563-48A9-24009A4AEC7A}"/>
              </a:ext>
            </a:extLst>
          </p:cNvPr>
          <p:cNvSpPr txBox="1"/>
          <p:nvPr/>
        </p:nvSpPr>
        <p:spPr>
          <a:xfrm>
            <a:off x="855405" y="2131036"/>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2413662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DDBB6-9C5D-F752-27A5-2C3599F5DEB0}"/>
            </a:ext>
          </a:extLst>
        </p:cNvPr>
        <p:cNvGrpSpPr/>
        <p:nvPr/>
      </p:nvGrpSpPr>
      <p:grpSpPr>
        <a:xfrm>
          <a:off x="0" y="0"/>
          <a:ext cx="0" cy="0"/>
          <a:chOff x="0" y="0"/>
          <a:chExt cx="0" cy="0"/>
        </a:xfrm>
      </p:grpSpPr>
      <p:pic>
        <p:nvPicPr>
          <p:cNvPr id="3" name="Picture 2" descr="A sign on a wall&#10;&#10;AI-generated content may be incorrect.">
            <a:extLst>
              <a:ext uri="{FF2B5EF4-FFF2-40B4-BE49-F238E27FC236}">
                <a16:creationId xmlns:a16="http://schemas.microsoft.com/office/drawing/2014/main" id="{6F66E0D3-7633-B61C-072A-224937EC6C8B}"/>
              </a:ext>
            </a:extLst>
          </p:cNvPr>
          <p:cNvPicPr>
            <a:picLocks noChangeAspect="1"/>
          </p:cNvPicPr>
          <p:nvPr/>
        </p:nvPicPr>
        <p:blipFill>
          <a:blip r:embed="rId2"/>
          <a:stretch>
            <a:fillRect/>
          </a:stretch>
        </p:blipFill>
        <p:spPr>
          <a:xfrm>
            <a:off x="2095909" y="285136"/>
            <a:ext cx="8000181" cy="6000136"/>
          </a:xfrm>
          <a:prstGeom prst="rect">
            <a:avLst/>
          </a:prstGeom>
        </p:spPr>
      </p:pic>
      <p:sp>
        <p:nvSpPr>
          <p:cNvPr id="2" name="TextBox 1">
            <a:extLst>
              <a:ext uri="{FF2B5EF4-FFF2-40B4-BE49-F238E27FC236}">
                <a16:creationId xmlns:a16="http://schemas.microsoft.com/office/drawing/2014/main" id="{6D061A92-03A5-1997-0990-C1E8C730B82A}"/>
              </a:ext>
            </a:extLst>
          </p:cNvPr>
          <p:cNvSpPr txBox="1"/>
          <p:nvPr/>
        </p:nvSpPr>
        <p:spPr>
          <a:xfrm>
            <a:off x="537495" y="2084875"/>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657095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0904F-28DA-07D9-1B4F-C01A1F15306D}"/>
            </a:ext>
          </a:extLst>
        </p:cNvPr>
        <p:cNvGrpSpPr/>
        <p:nvPr/>
      </p:nvGrpSpPr>
      <p:grpSpPr>
        <a:xfrm>
          <a:off x="0" y="0"/>
          <a:ext cx="0" cy="0"/>
          <a:chOff x="0" y="0"/>
          <a:chExt cx="0" cy="0"/>
        </a:xfrm>
      </p:grpSpPr>
      <p:pic>
        <p:nvPicPr>
          <p:cNvPr id="3" name="Picture 2" descr="A sign on a wall&#10;&#10;AI-generated content may be incorrect.">
            <a:extLst>
              <a:ext uri="{FF2B5EF4-FFF2-40B4-BE49-F238E27FC236}">
                <a16:creationId xmlns:a16="http://schemas.microsoft.com/office/drawing/2014/main" id="{BD27DD1C-0BE5-4620-C052-99326281D423}"/>
              </a:ext>
            </a:extLst>
          </p:cNvPr>
          <p:cNvPicPr>
            <a:picLocks noChangeAspect="1"/>
          </p:cNvPicPr>
          <p:nvPr/>
        </p:nvPicPr>
        <p:blipFill>
          <a:blip r:embed="rId2"/>
          <a:stretch>
            <a:fillRect/>
          </a:stretch>
        </p:blipFill>
        <p:spPr>
          <a:xfrm>
            <a:off x="2212258" y="363794"/>
            <a:ext cx="7767483" cy="5825612"/>
          </a:xfrm>
          <a:prstGeom prst="rect">
            <a:avLst/>
          </a:prstGeom>
        </p:spPr>
      </p:pic>
      <p:sp>
        <p:nvSpPr>
          <p:cNvPr id="4" name="TextBox 3">
            <a:extLst>
              <a:ext uri="{FF2B5EF4-FFF2-40B4-BE49-F238E27FC236}">
                <a16:creationId xmlns:a16="http://schemas.microsoft.com/office/drawing/2014/main" id="{CEFDE63F-77B9-A57E-47DB-3C1DC214D724}"/>
              </a:ext>
            </a:extLst>
          </p:cNvPr>
          <p:cNvSpPr txBox="1"/>
          <p:nvPr/>
        </p:nvSpPr>
        <p:spPr>
          <a:xfrm>
            <a:off x="540772" y="2228671"/>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1283831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669EE-7EC4-D81B-3A5D-3D3337A0618E}"/>
            </a:ext>
          </a:extLst>
        </p:cNvPr>
        <p:cNvGrpSpPr/>
        <p:nvPr/>
      </p:nvGrpSpPr>
      <p:grpSpPr>
        <a:xfrm>
          <a:off x="0" y="0"/>
          <a:ext cx="0" cy="0"/>
          <a:chOff x="0" y="0"/>
          <a:chExt cx="0" cy="0"/>
        </a:xfrm>
      </p:grpSpPr>
      <p:pic>
        <p:nvPicPr>
          <p:cNvPr id="2" name="Picture 1" descr="A door with a sign on it&#10;&#10;Description automatically generated">
            <a:extLst>
              <a:ext uri="{FF2B5EF4-FFF2-40B4-BE49-F238E27FC236}">
                <a16:creationId xmlns:a16="http://schemas.microsoft.com/office/drawing/2014/main" id="{62165626-B615-146A-3425-5DB79F451840}"/>
              </a:ext>
            </a:extLst>
          </p:cNvPr>
          <p:cNvPicPr>
            <a:picLocks noChangeAspect="1"/>
          </p:cNvPicPr>
          <p:nvPr/>
        </p:nvPicPr>
        <p:blipFill rotWithShape="1">
          <a:blip r:embed="rId2">
            <a:extLst>
              <a:ext uri="{28A0092B-C50C-407E-A947-70E740481C1C}">
                <a14:useLocalDpi xmlns:a14="http://schemas.microsoft.com/office/drawing/2010/main" val="0"/>
              </a:ext>
            </a:extLst>
          </a:blip>
          <a:srcRect t="18022" r="48184" b="39048"/>
          <a:stretch/>
        </p:blipFill>
        <p:spPr>
          <a:xfrm>
            <a:off x="3326191" y="154614"/>
            <a:ext cx="5539618" cy="6095619"/>
          </a:xfrm>
          <a:prstGeom prst="rect">
            <a:avLst/>
          </a:prstGeom>
        </p:spPr>
      </p:pic>
      <p:sp>
        <p:nvSpPr>
          <p:cNvPr id="4" name="TextBox 3">
            <a:extLst>
              <a:ext uri="{FF2B5EF4-FFF2-40B4-BE49-F238E27FC236}">
                <a16:creationId xmlns:a16="http://schemas.microsoft.com/office/drawing/2014/main" id="{E6E5DA7C-B183-E885-EA0A-751AFDC43979}"/>
              </a:ext>
            </a:extLst>
          </p:cNvPr>
          <p:cNvSpPr txBox="1"/>
          <p:nvPr/>
        </p:nvSpPr>
        <p:spPr>
          <a:xfrm>
            <a:off x="845573" y="2002094"/>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1035117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45652-4370-F9E1-00E5-87EC51126305}"/>
            </a:ext>
          </a:extLst>
        </p:cNvPr>
        <p:cNvGrpSpPr/>
        <p:nvPr/>
      </p:nvGrpSpPr>
      <p:grpSpPr>
        <a:xfrm>
          <a:off x="0" y="0"/>
          <a:ext cx="0" cy="0"/>
          <a:chOff x="0" y="0"/>
          <a:chExt cx="0" cy="0"/>
        </a:xfrm>
      </p:grpSpPr>
      <p:pic>
        <p:nvPicPr>
          <p:cNvPr id="2" name="Picture 1" descr="A hallway with a sign on the wall&#10;&#10;AI-generated content may be incorrect.">
            <a:extLst>
              <a:ext uri="{FF2B5EF4-FFF2-40B4-BE49-F238E27FC236}">
                <a16:creationId xmlns:a16="http://schemas.microsoft.com/office/drawing/2014/main" id="{444A0F45-70AF-1A8F-8493-76CF3C6A52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3910" y="176981"/>
            <a:ext cx="4803925" cy="6380212"/>
          </a:xfrm>
          <a:prstGeom prst="rect">
            <a:avLst/>
          </a:prstGeom>
        </p:spPr>
      </p:pic>
      <p:sp>
        <p:nvSpPr>
          <p:cNvPr id="4" name="TextBox 3">
            <a:extLst>
              <a:ext uri="{FF2B5EF4-FFF2-40B4-BE49-F238E27FC236}">
                <a16:creationId xmlns:a16="http://schemas.microsoft.com/office/drawing/2014/main" id="{F8B968B5-FCEB-E9D7-7D7D-34D35FCF9FD2}"/>
              </a:ext>
            </a:extLst>
          </p:cNvPr>
          <p:cNvSpPr txBox="1"/>
          <p:nvPr/>
        </p:nvSpPr>
        <p:spPr>
          <a:xfrm>
            <a:off x="934063" y="2166758"/>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382464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08796-5C4E-4A05-971E-515457222203}"/>
            </a:ext>
          </a:extLst>
        </p:cNvPr>
        <p:cNvGrpSpPr/>
        <p:nvPr/>
      </p:nvGrpSpPr>
      <p:grpSpPr>
        <a:xfrm>
          <a:off x="0" y="0"/>
          <a:ext cx="0" cy="0"/>
          <a:chOff x="0" y="0"/>
          <a:chExt cx="0" cy="0"/>
        </a:xfrm>
      </p:grpSpPr>
      <p:pic>
        <p:nvPicPr>
          <p:cNvPr id="2" name="Picture 1" descr="A sign on a wall&#10;&#10;AI-generated content may be incorrect.">
            <a:extLst>
              <a:ext uri="{FF2B5EF4-FFF2-40B4-BE49-F238E27FC236}">
                <a16:creationId xmlns:a16="http://schemas.microsoft.com/office/drawing/2014/main" id="{3F60AA67-CA15-A2C0-8327-7808F35195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2902360" y="1000432"/>
            <a:ext cx="6272980" cy="4704735"/>
          </a:xfrm>
          <a:prstGeom prst="rect">
            <a:avLst/>
          </a:prstGeom>
        </p:spPr>
      </p:pic>
      <p:sp>
        <p:nvSpPr>
          <p:cNvPr id="4" name="TextBox 3">
            <a:extLst>
              <a:ext uri="{FF2B5EF4-FFF2-40B4-BE49-F238E27FC236}">
                <a16:creationId xmlns:a16="http://schemas.microsoft.com/office/drawing/2014/main" id="{513220B3-C4C3-CA23-2797-DA70819FE19D}"/>
              </a:ext>
            </a:extLst>
          </p:cNvPr>
          <p:cNvSpPr txBox="1"/>
          <p:nvPr/>
        </p:nvSpPr>
        <p:spPr>
          <a:xfrm>
            <a:off x="953727" y="2228671"/>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79715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and blue book with black text&#10;&#10;AI-generated content may be incorrect.">
            <a:extLst>
              <a:ext uri="{FF2B5EF4-FFF2-40B4-BE49-F238E27FC236}">
                <a16:creationId xmlns:a16="http://schemas.microsoft.com/office/drawing/2014/main" id="{E7E44AB1-3991-265D-ACD4-DDDB45B24CE0}"/>
              </a:ext>
            </a:extLst>
          </p:cNvPr>
          <p:cNvPicPr>
            <a:picLocks noChangeAspect="1"/>
          </p:cNvPicPr>
          <p:nvPr/>
        </p:nvPicPr>
        <p:blipFill>
          <a:blip r:embed="rId2"/>
          <a:stretch>
            <a:fillRect/>
          </a:stretch>
        </p:blipFill>
        <p:spPr>
          <a:xfrm rot="5400000">
            <a:off x="2827235" y="1615258"/>
            <a:ext cx="6125498" cy="3445593"/>
          </a:xfrm>
          <a:prstGeom prst="rect">
            <a:avLst/>
          </a:prstGeom>
        </p:spPr>
      </p:pic>
      <p:sp>
        <p:nvSpPr>
          <p:cNvPr id="2" name="TextBox 1">
            <a:extLst>
              <a:ext uri="{FF2B5EF4-FFF2-40B4-BE49-F238E27FC236}">
                <a16:creationId xmlns:a16="http://schemas.microsoft.com/office/drawing/2014/main" id="{8BF2C600-648D-1E63-6056-35701724B697}"/>
              </a:ext>
            </a:extLst>
          </p:cNvPr>
          <p:cNvSpPr txBox="1"/>
          <p:nvPr/>
        </p:nvSpPr>
        <p:spPr>
          <a:xfrm>
            <a:off x="943895" y="2228671"/>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679924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E2061C9-D10D-A974-0129-A561AF747A66}"/>
              </a:ext>
            </a:extLst>
          </p:cNvPr>
          <p:cNvSpPr>
            <a:spLocks noGrp="1"/>
          </p:cNvSpPr>
          <p:nvPr>
            <p:ph type="title" hasCustomPrompt="1"/>
          </p:nvPr>
        </p:nvSpPr>
        <p:spPr>
          <a:xfrm>
            <a:off x="838200" y="347873"/>
            <a:ext cx="10515600" cy="779463"/>
          </a:xfrm>
        </p:spPr>
        <p:txBody>
          <a:bodyPr/>
          <a:lstStyle>
            <a:lvl1pPr>
              <a:defRPr/>
            </a:lvl1pPr>
          </a:lstStyle>
          <a:p>
            <a:r>
              <a:rPr lang="en-US" dirty="0"/>
              <a:t>WHEN DO YOU NEED </a:t>
            </a:r>
            <a:r>
              <a:rPr lang="en-US" u="sng" dirty="0"/>
              <a:t>TACTILE</a:t>
            </a:r>
            <a:r>
              <a:rPr lang="en-US" dirty="0"/>
              <a:t> SIGNS?</a:t>
            </a:r>
          </a:p>
        </p:txBody>
      </p:sp>
      <p:sp>
        <p:nvSpPr>
          <p:cNvPr id="5" name="Content Placeholder 2">
            <a:extLst>
              <a:ext uri="{FF2B5EF4-FFF2-40B4-BE49-F238E27FC236}">
                <a16:creationId xmlns:a16="http://schemas.microsoft.com/office/drawing/2014/main" id="{E982D9FC-0C60-F390-FC48-7177C0F28218}"/>
              </a:ext>
            </a:extLst>
          </p:cNvPr>
          <p:cNvSpPr>
            <a:spLocks noGrp="1"/>
          </p:cNvSpPr>
          <p:nvPr>
            <p:ph idx="1" hasCustomPrompt="1"/>
          </p:nvPr>
        </p:nvSpPr>
        <p:spPr>
          <a:xfrm>
            <a:off x="838200" y="1415017"/>
            <a:ext cx="10515600" cy="4804808"/>
          </a:xfrm>
        </p:spPr>
        <p:txBody>
          <a:bodyPr/>
          <a:lstStyle>
            <a:lvl2pPr marL="457200" indent="0">
              <a:buFont typeface="Arial" panose="020B0604020202020204" pitchFamily="34" charset="0"/>
              <a:buNone/>
              <a:defRPr/>
            </a:lvl2pPr>
            <a:lvl3pPr>
              <a:defRPr/>
            </a:lvl3pPr>
          </a:lstStyle>
          <a:p>
            <a:pPr lvl="1"/>
            <a:r>
              <a:rPr lang="en-US" dirty="0"/>
              <a:t>Tactile ADA signs are required to identify permanent spaces for those with visual impairments.</a:t>
            </a:r>
          </a:p>
          <a:p>
            <a:pPr lvl="1"/>
            <a:endParaRPr lang="en-US" dirty="0"/>
          </a:p>
          <a:p>
            <a:pPr lvl="1"/>
            <a:r>
              <a:rPr lang="en-US" dirty="0"/>
              <a:t>Examples:</a:t>
            </a:r>
          </a:p>
          <a:p>
            <a:pPr lvl="1"/>
            <a:r>
              <a:rPr lang="en-US" dirty="0"/>
              <a:t>	Restrooms, Locker Rooms, Mechanical, Electrical, Cafeterias, Libraries</a:t>
            </a:r>
          </a:p>
          <a:p>
            <a:pPr lvl="1"/>
            <a:r>
              <a:rPr lang="en-US" dirty="0"/>
              <a:t>	Room Numbers</a:t>
            </a:r>
          </a:p>
          <a:p>
            <a:pPr lvl="1"/>
            <a:r>
              <a:rPr lang="en-US" dirty="0"/>
              <a:t>	Floor Levels</a:t>
            </a:r>
          </a:p>
          <a:p>
            <a:pPr lvl="1"/>
            <a:r>
              <a:rPr lang="en-US" dirty="0"/>
              <a:t>	Exit doors, Exit stairs, Exit passageways, and Exit Discharge</a:t>
            </a:r>
          </a:p>
          <a:p>
            <a:pPr lvl="1"/>
            <a:r>
              <a:rPr lang="en-US" dirty="0"/>
              <a:t>	Areas of Refuge (Rescue Assistance)</a:t>
            </a:r>
          </a:p>
          <a:p>
            <a:pPr lvl="2"/>
            <a:endParaRPr lang="en-US" dirty="0"/>
          </a:p>
        </p:txBody>
      </p:sp>
    </p:spTree>
    <p:extLst>
      <p:ext uri="{BB962C8B-B14F-4D97-AF65-F5344CB8AC3E}">
        <p14:creationId xmlns:p14="http://schemas.microsoft.com/office/powerpoint/2010/main" val="347850213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59264-371E-ADF4-CA48-1A4210C28263}"/>
            </a:ext>
          </a:extLst>
        </p:cNvPr>
        <p:cNvGrpSpPr/>
        <p:nvPr/>
      </p:nvGrpSpPr>
      <p:grpSpPr>
        <a:xfrm>
          <a:off x="0" y="0"/>
          <a:ext cx="0" cy="0"/>
          <a:chOff x="0" y="0"/>
          <a:chExt cx="0" cy="0"/>
        </a:xfrm>
      </p:grpSpPr>
      <p:pic>
        <p:nvPicPr>
          <p:cNvPr id="4" name="Picture 3" descr="A sign on a wall&#10;&#10;AI-generated content may be incorrect.">
            <a:extLst>
              <a:ext uri="{FF2B5EF4-FFF2-40B4-BE49-F238E27FC236}">
                <a16:creationId xmlns:a16="http://schemas.microsoft.com/office/drawing/2014/main" id="{C95FB7F0-5D88-BE4A-EA8E-9C67A5E6E107}"/>
              </a:ext>
            </a:extLst>
          </p:cNvPr>
          <p:cNvPicPr>
            <a:picLocks noChangeAspect="1"/>
          </p:cNvPicPr>
          <p:nvPr/>
        </p:nvPicPr>
        <p:blipFill>
          <a:blip r:embed="rId2"/>
          <a:stretch>
            <a:fillRect/>
          </a:stretch>
        </p:blipFill>
        <p:spPr>
          <a:xfrm>
            <a:off x="1367776" y="373626"/>
            <a:ext cx="9456448" cy="5319252"/>
          </a:xfrm>
          <a:prstGeom prst="rect">
            <a:avLst/>
          </a:prstGeom>
        </p:spPr>
      </p:pic>
      <p:sp>
        <p:nvSpPr>
          <p:cNvPr id="3" name="TextBox 2">
            <a:extLst>
              <a:ext uri="{FF2B5EF4-FFF2-40B4-BE49-F238E27FC236}">
                <a16:creationId xmlns:a16="http://schemas.microsoft.com/office/drawing/2014/main" id="{12C6FC42-FF04-A1D0-FCC0-D221AE03F92B}"/>
              </a:ext>
            </a:extLst>
          </p:cNvPr>
          <p:cNvSpPr txBox="1"/>
          <p:nvPr/>
        </p:nvSpPr>
        <p:spPr>
          <a:xfrm>
            <a:off x="0" y="1832923"/>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2881903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DA4E8-4EE1-44DC-DA43-ED0C2C222536}"/>
            </a:ext>
          </a:extLst>
        </p:cNvPr>
        <p:cNvGrpSpPr/>
        <p:nvPr/>
      </p:nvGrpSpPr>
      <p:grpSpPr>
        <a:xfrm>
          <a:off x="0" y="0"/>
          <a:ext cx="0" cy="0"/>
          <a:chOff x="0" y="0"/>
          <a:chExt cx="0" cy="0"/>
        </a:xfrm>
      </p:grpSpPr>
      <p:pic>
        <p:nvPicPr>
          <p:cNvPr id="3" name="Picture 2" descr="A sign on a brick wall&#10;&#10;AI-generated content may be incorrect.">
            <a:extLst>
              <a:ext uri="{FF2B5EF4-FFF2-40B4-BE49-F238E27FC236}">
                <a16:creationId xmlns:a16="http://schemas.microsoft.com/office/drawing/2014/main" id="{A85EF8A9-34E7-E163-EB01-B75403AD791B}"/>
              </a:ext>
            </a:extLst>
          </p:cNvPr>
          <p:cNvPicPr>
            <a:picLocks noChangeAspect="1"/>
          </p:cNvPicPr>
          <p:nvPr/>
        </p:nvPicPr>
        <p:blipFill>
          <a:blip r:embed="rId2"/>
          <a:stretch>
            <a:fillRect/>
          </a:stretch>
        </p:blipFill>
        <p:spPr>
          <a:xfrm rot="5400000">
            <a:off x="2774719" y="1514826"/>
            <a:ext cx="6365568" cy="3580632"/>
          </a:xfrm>
          <a:prstGeom prst="rect">
            <a:avLst/>
          </a:prstGeom>
        </p:spPr>
      </p:pic>
      <p:sp>
        <p:nvSpPr>
          <p:cNvPr id="4" name="TextBox 3">
            <a:extLst>
              <a:ext uri="{FF2B5EF4-FFF2-40B4-BE49-F238E27FC236}">
                <a16:creationId xmlns:a16="http://schemas.microsoft.com/office/drawing/2014/main" id="{75B3C791-F579-C3EC-47DA-2D020869B5D9}"/>
              </a:ext>
            </a:extLst>
          </p:cNvPr>
          <p:cNvSpPr txBox="1"/>
          <p:nvPr/>
        </p:nvSpPr>
        <p:spPr>
          <a:xfrm>
            <a:off x="963560" y="2104813"/>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426525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B7A77-F896-7F6C-9B3B-8EB0CA7F7FB0}"/>
            </a:ext>
          </a:extLst>
        </p:cNvPr>
        <p:cNvGrpSpPr/>
        <p:nvPr/>
      </p:nvGrpSpPr>
      <p:grpSpPr>
        <a:xfrm>
          <a:off x="0" y="0"/>
          <a:ext cx="0" cy="0"/>
          <a:chOff x="0" y="0"/>
          <a:chExt cx="0" cy="0"/>
        </a:xfrm>
      </p:grpSpPr>
      <p:pic>
        <p:nvPicPr>
          <p:cNvPr id="4" name="Picture 3" descr="A sign on a brick wall&#10;&#10;AI-generated content may be incorrect.">
            <a:extLst>
              <a:ext uri="{FF2B5EF4-FFF2-40B4-BE49-F238E27FC236}">
                <a16:creationId xmlns:a16="http://schemas.microsoft.com/office/drawing/2014/main" id="{46874236-5BF9-9EF9-98ED-2FAD257AA336}"/>
              </a:ext>
            </a:extLst>
          </p:cNvPr>
          <p:cNvPicPr>
            <a:picLocks noChangeAspect="1"/>
          </p:cNvPicPr>
          <p:nvPr/>
        </p:nvPicPr>
        <p:blipFill>
          <a:blip r:embed="rId2"/>
          <a:stretch>
            <a:fillRect/>
          </a:stretch>
        </p:blipFill>
        <p:spPr>
          <a:xfrm rot="5400000">
            <a:off x="2828249" y="1500898"/>
            <a:ext cx="6120855" cy="3442981"/>
          </a:xfrm>
          <a:prstGeom prst="rect">
            <a:avLst/>
          </a:prstGeom>
        </p:spPr>
      </p:pic>
    </p:spTree>
    <p:extLst>
      <p:ext uri="{BB962C8B-B14F-4D97-AF65-F5344CB8AC3E}">
        <p14:creationId xmlns:p14="http://schemas.microsoft.com/office/powerpoint/2010/main" val="5173449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5D090-7D85-A94C-AC31-EA42B18D7916}"/>
            </a:ext>
          </a:extLst>
        </p:cNvPr>
        <p:cNvGrpSpPr/>
        <p:nvPr/>
      </p:nvGrpSpPr>
      <p:grpSpPr>
        <a:xfrm>
          <a:off x="0" y="0"/>
          <a:ext cx="0" cy="0"/>
          <a:chOff x="0" y="0"/>
          <a:chExt cx="0" cy="0"/>
        </a:xfrm>
      </p:grpSpPr>
      <p:pic>
        <p:nvPicPr>
          <p:cNvPr id="4" name="Picture 3" descr="A sign on a wall&#10;&#10;AI-generated content may be incorrect.">
            <a:extLst>
              <a:ext uri="{FF2B5EF4-FFF2-40B4-BE49-F238E27FC236}">
                <a16:creationId xmlns:a16="http://schemas.microsoft.com/office/drawing/2014/main" id="{5237300D-7D0B-5D7C-C9F0-33AB39EA1B6C}"/>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 contrast="-14000"/>
                    </a14:imgEffect>
                  </a14:imgLayer>
                </a14:imgProps>
              </a:ext>
            </a:extLst>
          </a:blip>
          <a:stretch>
            <a:fillRect/>
          </a:stretch>
        </p:blipFill>
        <p:spPr>
          <a:xfrm rot="5400000">
            <a:off x="3066026" y="982407"/>
            <a:ext cx="6227096" cy="4670322"/>
          </a:xfrm>
          <a:prstGeom prst="rect">
            <a:avLst/>
          </a:prstGeom>
        </p:spPr>
      </p:pic>
      <p:sp>
        <p:nvSpPr>
          <p:cNvPr id="3" name="TextBox 2">
            <a:extLst>
              <a:ext uri="{FF2B5EF4-FFF2-40B4-BE49-F238E27FC236}">
                <a16:creationId xmlns:a16="http://schemas.microsoft.com/office/drawing/2014/main" id="{5306B210-88BA-9E4A-D9BF-85BDFF6904D4}"/>
              </a:ext>
            </a:extLst>
          </p:cNvPr>
          <p:cNvSpPr txBox="1"/>
          <p:nvPr/>
        </p:nvSpPr>
        <p:spPr>
          <a:xfrm>
            <a:off x="875069" y="2117239"/>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191259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43FA0-EEE1-C65B-DFAC-8A1C36921D3E}"/>
            </a:ext>
          </a:extLst>
        </p:cNvPr>
        <p:cNvGrpSpPr/>
        <p:nvPr/>
      </p:nvGrpSpPr>
      <p:grpSpPr>
        <a:xfrm>
          <a:off x="0" y="0"/>
          <a:ext cx="0" cy="0"/>
          <a:chOff x="0" y="0"/>
          <a:chExt cx="0" cy="0"/>
        </a:xfrm>
      </p:grpSpPr>
      <p:pic>
        <p:nvPicPr>
          <p:cNvPr id="4" name="Picture 3" descr="A sign on a wall&#10;&#10;AI-generated content may be incorrect.">
            <a:extLst>
              <a:ext uri="{FF2B5EF4-FFF2-40B4-BE49-F238E27FC236}">
                <a16:creationId xmlns:a16="http://schemas.microsoft.com/office/drawing/2014/main" id="{5EE24073-FE08-D250-2E99-A4CBAF8197C5}"/>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9000" contrast="13000"/>
                    </a14:imgEffect>
                  </a14:imgLayer>
                </a14:imgProps>
              </a:ext>
            </a:extLst>
          </a:blip>
          <a:stretch>
            <a:fillRect/>
          </a:stretch>
        </p:blipFill>
        <p:spPr>
          <a:xfrm>
            <a:off x="1234494" y="491613"/>
            <a:ext cx="9508885" cy="5348748"/>
          </a:xfrm>
          <a:prstGeom prst="rect">
            <a:avLst/>
          </a:prstGeom>
        </p:spPr>
      </p:pic>
      <p:sp>
        <p:nvSpPr>
          <p:cNvPr id="3" name="TextBox 2">
            <a:extLst>
              <a:ext uri="{FF2B5EF4-FFF2-40B4-BE49-F238E27FC236}">
                <a16:creationId xmlns:a16="http://schemas.microsoft.com/office/drawing/2014/main" id="{AD32A873-7022-D9BB-D909-CAD24B410159}"/>
              </a:ext>
            </a:extLst>
          </p:cNvPr>
          <p:cNvSpPr txBox="1"/>
          <p:nvPr/>
        </p:nvSpPr>
        <p:spPr>
          <a:xfrm>
            <a:off x="314630" y="1965658"/>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594162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5093C-1806-06B3-D217-0829363FA912}"/>
            </a:ext>
          </a:extLst>
        </p:cNvPr>
        <p:cNvGrpSpPr/>
        <p:nvPr/>
      </p:nvGrpSpPr>
      <p:grpSpPr>
        <a:xfrm>
          <a:off x="0" y="0"/>
          <a:ext cx="0" cy="0"/>
          <a:chOff x="0" y="0"/>
          <a:chExt cx="0" cy="0"/>
        </a:xfrm>
      </p:grpSpPr>
      <p:pic>
        <p:nvPicPr>
          <p:cNvPr id="3" name="Picture 2" descr="A sign on a wall&#10;&#10;AI-generated content may be incorrect.">
            <a:extLst>
              <a:ext uri="{FF2B5EF4-FFF2-40B4-BE49-F238E27FC236}">
                <a16:creationId xmlns:a16="http://schemas.microsoft.com/office/drawing/2014/main" id="{B7DDAEE8-1C46-819C-E5E5-B8C54F4FFDD9}"/>
              </a:ext>
            </a:extLst>
          </p:cNvPr>
          <p:cNvPicPr>
            <a:picLocks noChangeAspect="1"/>
          </p:cNvPicPr>
          <p:nvPr/>
        </p:nvPicPr>
        <p:blipFill>
          <a:blip r:embed="rId2"/>
          <a:srcRect l="19594" r="19607"/>
          <a:stretch/>
        </p:blipFill>
        <p:spPr>
          <a:xfrm rot="5400000">
            <a:off x="2875337" y="-450291"/>
            <a:ext cx="6044511" cy="7456374"/>
          </a:xfrm>
          <a:prstGeom prst="rect">
            <a:avLst/>
          </a:prstGeom>
        </p:spPr>
      </p:pic>
      <p:sp>
        <p:nvSpPr>
          <p:cNvPr id="4" name="TextBox 3">
            <a:extLst>
              <a:ext uri="{FF2B5EF4-FFF2-40B4-BE49-F238E27FC236}">
                <a16:creationId xmlns:a16="http://schemas.microsoft.com/office/drawing/2014/main" id="{71D4D3BE-B3E1-F577-D61E-1A4A3CDAA03F}"/>
              </a:ext>
            </a:extLst>
          </p:cNvPr>
          <p:cNvSpPr txBox="1"/>
          <p:nvPr/>
        </p:nvSpPr>
        <p:spPr>
          <a:xfrm>
            <a:off x="610991" y="2077567"/>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2057618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928F3-5EEA-9F7E-9A9D-676181872FCD}"/>
            </a:ext>
          </a:extLst>
        </p:cNvPr>
        <p:cNvGrpSpPr/>
        <p:nvPr/>
      </p:nvGrpSpPr>
      <p:grpSpPr>
        <a:xfrm>
          <a:off x="0" y="0"/>
          <a:ext cx="0" cy="0"/>
          <a:chOff x="0" y="0"/>
          <a:chExt cx="0" cy="0"/>
        </a:xfrm>
      </p:grpSpPr>
      <p:pic>
        <p:nvPicPr>
          <p:cNvPr id="3" name="Picture 2" descr="A brown sign with white text&#10;&#10;AI-generated content may be incorrect.">
            <a:extLst>
              <a:ext uri="{FF2B5EF4-FFF2-40B4-BE49-F238E27FC236}">
                <a16:creationId xmlns:a16="http://schemas.microsoft.com/office/drawing/2014/main" id="{6E541E8E-D62E-E1DD-9EC3-193B4CCF694A}"/>
              </a:ext>
            </a:extLst>
          </p:cNvPr>
          <p:cNvPicPr>
            <a:picLocks noChangeAspect="1"/>
          </p:cNvPicPr>
          <p:nvPr/>
        </p:nvPicPr>
        <p:blipFill>
          <a:blip r:embed="rId2"/>
          <a:stretch>
            <a:fillRect/>
          </a:stretch>
        </p:blipFill>
        <p:spPr>
          <a:xfrm>
            <a:off x="1255150" y="1248697"/>
            <a:ext cx="9670783" cy="4355690"/>
          </a:xfrm>
          <a:prstGeom prst="rect">
            <a:avLst/>
          </a:prstGeom>
        </p:spPr>
      </p:pic>
      <p:sp>
        <p:nvSpPr>
          <p:cNvPr id="4" name="TextBox 3">
            <a:extLst>
              <a:ext uri="{FF2B5EF4-FFF2-40B4-BE49-F238E27FC236}">
                <a16:creationId xmlns:a16="http://schemas.microsoft.com/office/drawing/2014/main" id="{E217AB3C-546B-E53E-3300-3AAD27D7A3D1}"/>
              </a:ext>
            </a:extLst>
          </p:cNvPr>
          <p:cNvSpPr txBox="1"/>
          <p:nvPr/>
        </p:nvSpPr>
        <p:spPr>
          <a:xfrm>
            <a:off x="0" y="2226213"/>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2856171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8DF88-A559-C659-1BE9-D128C31B48D6}"/>
            </a:ext>
          </a:extLst>
        </p:cNvPr>
        <p:cNvGrpSpPr/>
        <p:nvPr/>
      </p:nvGrpSpPr>
      <p:grpSpPr>
        <a:xfrm>
          <a:off x="0" y="0"/>
          <a:ext cx="0" cy="0"/>
          <a:chOff x="0" y="0"/>
          <a:chExt cx="0" cy="0"/>
        </a:xfrm>
      </p:grpSpPr>
      <p:pic>
        <p:nvPicPr>
          <p:cNvPr id="3" name="Picture 2" descr="A sign on a wall&#10;&#10;AI-generated content may be incorrect.">
            <a:extLst>
              <a:ext uri="{FF2B5EF4-FFF2-40B4-BE49-F238E27FC236}">
                <a16:creationId xmlns:a16="http://schemas.microsoft.com/office/drawing/2014/main" id="{B6D2A769-D5FC-97CC-F21C-4F16D2265A01}"/>
              </a:ext>
            </a:extLst>
          </p:cNvPr>
          <p:cNvPicPr>
            <a:picLocks noChangeAspect="1"/>
          </p:cNvPicPr>
          <p:nvPr/>
        </p:nvPicPr>
        <p:blipFill>
          <a:blip r:embed="rId2"/>
          <a:stretch>
            <a:fillRect/>
          </a:stretch>
        </p:blipFill>
        <p:spPr>
          <a:xfrm>
            <a:off x="1118711" y="1052052"/>
            <a:ext cx="9954578" cy="4483510"/>
          </a:xfrm>
          <a:prstGeom prst="rect">
            <a:avLst/>
          </a:prstGeom>
        </p:spPr>
      </p:pic>
      <p:sp>
        <p:nvSpPr>
          <p:cNvPr id="4" name="TextBox 3">
            <a:extLst>
              <a:ext uri="{FF2B5EF4-FFF2-40B4-BE49-F238E27FC236}">
                <a16:creationId xmlns:a16="http://schemas.microsoft.com/office/drawing/2014/main" id="{B707C7E8-B254-6DE3-B5F5-D786019C9471}"/>
              </a:ext>
            </a:extLst>
          </p:cNvPr>
          <p:cNvSpPr txBox="1"/>
          <p:nvPr/>
        </p:nvSpPr>
        <p:spPr>
          <a:xfrm>
            <a:off x="98321" y="2093478"/>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68203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78635-39CE-30AE-5BE7-362BCF0EA879}"/>
            </a:ext>
          </a:extLst>
        </p:cNvPr>
        <p:cNvGrpSpPr/>
        <p:nvPr/>
      </p:nvGrpSpPr>
      <p:grpSpPr>
        <a:xfrm>
          <a:off x="0" y="0"/>
          <a:ext cx="0" cy="0"/>
          <a:chOff x="0" y="0"/>
          <a:chExt cx="0" cy="0"/>
        </a:xfrm>
      </p:grpSpPr>
      <p:pic>
        <p:nvPicPr>
          <p:cNvPr id="3" name="Picture 2" descr="A sign on a wall&#10;&#10;AI-generated content may be incorrect.">
            <a:extLst>
              <a:ext uri="{FF2B5EF4-FFF2-40B4-BE49-F238E27FC236}">
                <a16:creationId xmlns:a16="http://schemas.microsoft.com/office/drawing/2014/main" id="{1AF6D481-114D-698E-BC7D-B4B5D6BAB8C6}"/>
              </a:ext>
            </a:extLst>
          </p:cNvPr>
          <p:cNvPicPr>
            <a:picLocks noChangeAspect="1"/>
          </p:cNvPicPr>
          <p:nvPr/>
        </p:nvPicPr>
        <p:blipFill>
          <a:blip r:embed="rId2"/>
          <a:stretch>
            <a:fillRect/>
          </a:stretch>
        </p:blipFill>
        <p:spPr>
          <a:xfrm rot="5400000">
            <a:off x="2793433" y="1859370"/>
            <a:ext cx="6397910" cy="2881598"/>
          </a:xfrm>
          <a:prstGeom prst="rect">
            <a:avLst/>
          </a:prstGeom>
        </p:spPr>
      </p:pic>
      <p:sp>
        <p:nvSpPr>
          <p:cNvPr id="2" name="TextBox 1">
            <a:extLst>
              <a:ext uri="{FF2B5EF4-FFF2-40B4-BE49-F238E27FC236}">
                <a16:creationId xmlns:a16="http://schemas.microsoft.com/office/drawing/2014/main" id="{4916A86C-1F7B-1745-347E-6C60FF9D79ED}"/>
              </a:ext>
            </a:extLst>
          </p:cNvPr>
          <p:cNvSpPr txBox="1"/>
          <p:nvPr/>
        </p:nvSpPr>
        <p:spPr>
          <a:xfrm>
            <a:off x="1632154" y="3183629"/>
            <a:ext cx="3116827" cy="2400657"/>
          </a:xfrm>
          <a:prstGeom prst="rect">
            <a:avLst/>
          </a:prstGeom>
          <a:noFill/>
        </p:spPr>
        <p:txBody>
          <a:bodyPr wrap="square" rtlCol="0">
            <a:spAutoFit/>
          </a:bodyPr>
          <a:lstStyle/>
          <a:p>
            <a:r>
              <a:rPr lang="en-US" sz="15000" dirty="0"/>
              <a:t>✅</a:t>
            </a:r>
          </a:p>
        </p:txBody>
      </p:sp>
      <p:sp>
        <p:nvSpPr>
          <p:cNvPr id="4" name="TextBox 3">
            <a:extLst>
              <a:ext uri="{FF2B5EF4-FFF2-40B4-BE49-F238E27FC236}">
                <a16:creationId xmlns:a16="http://schemas.microsoft.com/office/drawing/2014/main" id="{EA11E87D-8F31-251D-27C6-3D4D110037A8}"/>
              </a:ext>
            </a:extLst>
          </p:cNvPr>
          <p:cNvSpPr txBox="1"/>
          <p:nvPr/>
        </p:nvSpPr>
        <p:spPr>
          <a:xfrm>
            <a:off x="1632154" y="590806"/>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62833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554AF-91E1-CFD6-E39A-F3AC90EDE36E}"/>
            </a:ext>
          </a:extLst>
        </p:cNvPr>
        <p:cNvGrpSpPr/>
        <p:nvPr/>
      </p:nvGrpSpPr>
      <p:grpSpPr>
        <a:xfrm>
          <a:off x="0" y="0"/>
          <a:ext cx="0" cy="0"/>
          <a:chOff x="0" y="0"/>
          <a:chExt cx="0" cy="0"/>
        </a:xfrm>
      </p:grpSpPr>
      <p:pic>
        <p:nvPicPr>
          <p:cNvPr id="4" name="Picture 3" descr="A close-up of a sign&#10;&#10;AI-generated content may be incorrect.">
            <a:extLst>
              <a:ext uri="{FF2B5EF4-FFF2-40B4-BE49-F238E27FC236}">
                <a16:creationId xmlns:a16="http://schemas.microsoft.com/office/drawing/2014/main" id="{C975FFC1-C921-6F2F-7ED5-B4C5101F2456}"/>
              </a:ext>
            </a:extLst>
          </p:cNvPr>
          <p:cNvPicPr>
            <a:picLocks noChangeAspect="1"/>
          </p:cNvPicPr>
          <p:nvPr/>
        </p:nvPicPr>
        <p:blipFill>
          <a:blip r:embed="rId2"/>
          <a:srcRect r="49890"/>
          <a:stretch/>
        </p:blipFill>
        <p:spPr>
          <a:xfrm rot="5400000">
            <a:off x="2832275" y="-158212"/>
            <a:ext cx="6216055" cy="6977664"/>
          </a:xfrm>
          <a:prstGeom prst="rect">
            <a:avLst/>
          </a:prstGeom>
        </p:spPr>
      </p:pic>
      <p:sp>
        <p:nvSpPr>
          <p:cNvPr id="3" name="TextBox 2">
            <a:extLst>
              <a:ext uri="{FF2B5EF4-FFF2-40B4-BE49-F238E27FC236}">
                <a16:creationId xmlns:a16="http://schemas.microsoft.com/office/drawing/2014/main" id="{FAF3FB41-62A8-1C25-FE08-8A725C206184}"/>
              </a:ext>
            </a:extLst>
          </p:cNvPr>
          <p:cNvSpPr txBox="1"/>
          <p:nvPr/>
        </p:nvSpPr>
        <p:spPr>
          <a:xfrm>
            <a:off x="993056" y="2228671"/>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2289317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ign with text and numbers on it&#10;&#10;AI-generated content may be incorrect.">
            <a:extLst>
              <a:ext uri="{FF2B5EF4-FFF2-40B4-BE49-F238E27FC236}">
                <a16:creationId xmlns:a16="http://schemas.microsoft.com/office/drawing/2014/main" id="{032960D8-2591-664D-056D-DCB3EA9C8BEE}"/>
              </a:ext>
            </a:extLst>
          </p:cNvPr>
          <p:cNvPicPr>
            <a:picLocks noChangeAspect="1"/>
          </p:cNvPicPr>
          <p:nvPr/>
        </p:nvPicPr>
        <p:blipFill>
          <a:blip r:embed="rId2"/>
          <a:stretch>
            <a:fillRect/>
          </a:stretch>
        </p:blipFill>
        <p:spPr>
          <a:xfrm>
            <a:off x="1734779" y="412954"/>
            <a:ext cx="8722442" cy="5814961"/>
          </a:xfrm>
          <a:prstGeom prst="rect">
            <a:avLst/>
          </a:prstGeom>
        </p:spPr>
      </p:pic>
    </p:spTree>
    <p:extLst>
      <p:ext uri="{BB962C8B-B14F-4D97-AF65-F5344CB8AC3E}">
        <p14:creationId xmlns:p14="http://schemas.microsoft.com/office/powerpoint/2010/main" val="104138553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3B9B6-3B15-68BB-090F-3E0FBF2C54EC}"/>
            </a:ext>
          </a:extLst>
        </p:cNvPr>
        <p:cNvGrpSpPr/>
        <p:nvPr/>
      </p:nvGrpSpPr>
      <p:grpSpPr>
        <a:xfrm>
          <a:off x="0" y="0"/>
          <a:ext cx="0" cy="0"/>
          <a:chOff x="0" y="0"/>
          <a:chExt cx="0" cy="0"/>
        </a:xfrm>
      </p:grpSpPr>
      <p:pic>
        <p:nvPicPr>
          <p:cNvPr id="4" name="Picture 3" descr="A close up of a sign&#10;&#10;AI-generated content may be incorrect.">
            <a:extLst>
              <a:ext uri="{FF2B5EF4-FFF2-40B4-BE49-F238E27FC236}">
                <a16:creationId xmlns:a16="http://schemas.microsoft.com/office/drawing/2014/main" id="{CE3EE28D-BB3C-0F24-165B-29D572F7A7A2}"/>
              </a:ext>
            </a:extLst>
          </p:cNvPr>
          <p:cNvPicPr>
            <a:picLocks noChangeAspect="1"/>
          </p:cNvPicPr>
          <p:nvPr/>
        </p:nvPicPr>
        <p:blipFill>
          <a:blip r:embed="rId2"/>
          <a:stretch>
            <a:fillRect/>
          </a:stretch>
        </p:blipFill>
        <p:spPr>
          <a:xfrm>
            <a:off x="2143432" y="258096"/>
            <a:ext cx="8180439" cy="6135329"/>
          </a:xfrm>
          <a:prstGeom prst="rect">
            <a:avLst/>
          </a:prstGeom>
        </p:spPr>
      </p:pic>
      <p:sp>
        <p:nvSpPr>
          <p:cNvPr id="2" name="TextBox 1">
            <a:extLst>
              <a:ext uri="{FF2B5EF4-FFF2-40B4-BE49-F238E27FC236}">
                <a16:creationId xmlns:a16="http://schemas.microsoft.com/office/drawing/2014/main" id="{CB583636-A519-EF14-80B4-D45F3B6AEFAD}"/>
              </a:ext>
            </a:extLst>
          </p:cNvPr>
          <p:cNvSpPr txBox="1"/>
          <p:nvPr/>
        </p:nvSpPr>
        <p:spPr>
          <a:xfrm>
            <a:off x="585018" y="2228671"/>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3542955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09D77-1F00-586B-FB48-BE1AC9D1AA48}"/>
            </a:ext>
          </a:extLst>
        </p:cNvPr>
        <p:cNvGrpSpPr/>
        <p:nvPr/>
      </p:nvGrpSpPr>
      <p:grpSpPr>
        <a:xfrm>
          <a:off x="0" y="0"/>
          <a:ext cx="0" cy="0"/>
          <a:chOff x="0" y="0"/>
          <a:chExt cx="0" cy="0"/>
        </a:xfrm>
      </p:grpSpPr>
      <p:pic>
        <p:nvPicPr>
          <p:cNvPr id="4" name="Picture 3" descr="A sign on a wall&#10;&#10;AI-generated content may be incorrect.">
            <a:extLst>
              <a:ext uri="{FF2B5EF4-FFF2-40B4-BE49-F238E27FC236}">
                <a16:creationId xmlns:a16="http://schemas.microsoft.com/office/drawing/2014/main" id="{D4214BDE-395F-56EA-CDEC-3F7A5159E180}"/>
              </a:ext>
            </a:extLst>
          </p:cNvPr>
          <p:cNvPicPr>
            <a:picLocks noChangeAspect="1"/>
          </p:cNvPicPr>
          <p:nvPr/>
        </p:nvPicPr>
        <p:blipFill>
          <a:blip r:embed="rId2"/>
          <a:stretch>
            <a:fillRect/>
          </a:stretch>
        </p:blipFill>
        <p:spPr>
          <a:xfrm>
            <a:off x="3972232" y="322007"/>
            <a:ext cx="4454013" cy="5938684"/>
          </a:xfrm>
          <a:prstGeom prst="rect">
            <a:avLst/>
          </a:prstGeom>
        </p:spPr>
      </p:pic>
      <p:sp>
        <p:nvSpPr>
          <p:cNvPr id="2" name="TextBox 1">
            <a:extLst>
              <a:ext uri="{FF2B5EF4-FFF2-40B4-BE49-F238E27FC236}">
                <a16:creationId xmlns:a16="http://schemas.microsoft.com/office/drawing/2014/main" id="{239BF724-4FFF-6D92-CF86-5402FD2B45CE}"/>
              </a:ext>
            </a:extLst>
          </p:cNvPr>
          <p:cNvSpPr txBox="1"/>
          <p:nvPr/>
        </p:nvSpPr>
        <p:spPr>
          <a:xfrm>
            <a:off x="1386346" y="3291784"/>
            <a:ext cx="3116827" cy="2400657"/>
          </a:xfrm>
          <a:prstGeom prst="rect">
            <a:avLst/>
          </a:prstGeom>
          <a:noFill/>
        </p:spPr>
        <p:txBody>
          <a:bodyPr wrap="square" rtlCol="0">
            <a:spAutoFit/>
          </a:bodyPr>
          <a:lstStyle/>
          <a:p>
            <a:r>
              <a:rPr lang="en-US" sz="15000" dirty="0"/>
              <a:t>✅</a:t>
            </a:r>
          </a:p>
        </p:txBody>
      </p:sp>
      <p:sp>
        <p:nvSpPr>
          <p:cNvPr id="3" name="TextBox 2">
            <a:extLst>
              <a:ext uri="{FF2B5EF4-FFF2-40B4-BE49-F238E27FC236}">
                <a16:creationId xmlns:a16="http://schemas.microsoft.com/office/drawing/2014/main" id="{87DCFCFB-2941-F9ED-C5DA-EEE4CCD836A2}"/>
              </a:ext>
            </a:extLst>
          </p:cNvPr>
          <p:cNvSpPr txBox="1"/>
          <p:nvPr/>
        </p:nvSpPr>
        <p:spPr>
          <a:xfrm>
            <a:off x="1386346" y="698961"/>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2340872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62A9B-B2B3-7CE8-8503-CE7F81EB278B}"/>
            </a:ext>
          </a:extLst>
        </p:cNvPr>
        <p:cNvGrpSpPr/>
        <p:nvPr/>
      </p:nvGrpSpPr>
      <p:grpSpPr>
        <a:xfrm>
          <a:off x="0" y="0"/>
          <a:ext cx="0" cy="0"/>
          <a:chOff x="0" y="0"/>
          <a:chExt cx="0" cy="0"/>
        </a:xfrm>
      </p:grpSpPr>
      <p:pic>
        <p:nvPicPr>
          <p:cNvPr id="4" name="Picture 3" descr="A sign on a glass wall&#10;&#10;AI-generated content may be incorrect.">
            <a:extLst>
              <a:ext uri="{FF2B5EF4-FFF2-40B4-BE49-F238E27FC236}">
                <a16:creationId xmlns:a16="http://schemas.microsoft.com/office/drawing/2014/main" id="{E7EC3A3B-C77D-FEEE-FEBD-3EA4C56A59D4}"/>
              </a:ext>
            </a:extLst>
          </p:cNvPr>
          <p:cNvPicPr>
            <a:picLocks noChangeAspect="1"/>
          </p:cNvPicPr>
          <p:nvPr/>
        </p:nvPicPr>
        <p:blipFill>
          <a:blip r:embed="rId2"/>
          <a:stretch>
            <a:fillRect/>
          </a:stretch>
        </p:blipFill>
        <p:spPr>
          <a:xfrm>
            <a:off x="1317522" y="466418"/>
            <a:ext cx="9556955" cy="5375787"/>
          </a:xfrm>
          <a:prstGeom prst="rect">
            <a:avLst/>
          </a:prstGeom>
        </p:spPr>
      </p:pic>
      <p:sp>
        <p:nvSpPr>
          <p:cNvPr id="3" name="TextBox 2">
            <a:extLst>
              <a:ext uri="{FF2B5EF4-FFF2-40B4-BE49-F238E27FC236}">
                <a16:creationId xmlns:a16="http://schemas.microsoft.com/office/drawing/2014/main" id="{F4BA0130-30F3-F3CD-335C-CBD9BA2FADA0}"/>
              </a:ext>
            </a:extLst>
          </p:cNvPr>
          <p:cNvSpPr txBox="1"/>
          <p:nvPr/>
        </p:nvSpPr>
        <p:spPr>
          <a:xfrm>
            <a:off x="7757650" y="1953982"/>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320187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2DFE5-DD0F-6BBA-3513-3B10E500F61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32DFFF9-7012-3E51-B898-4AD49F04901A}"/>
              </a:ext>
            </a:extLst>
          </p:cNvPr>
          <p:cNvPicPr>
            <a:picLocks noChangeAspect="1"/>
          </p:cNvPicPr>
          <p:nvPr/>
        </p:nvPicPr>
        <p:blipFill>
          <a:blip r:embed="rId2"/>
          <a:stretch>
            <a:fillRect/>
          </a:stretch>
        </p:blipFill>
        <p:spPr>
          <a:xfrm>
            <a:off x="1759973" y="474930"/>
            <a:ext cx="9075175" cy="5656859"/>
          </a:xfrm>
          <a:prstGeom prst="rect">
            <a:avLst/>
          </a:prstGeom>
        </p:spPr>
      </p:pic>
      <p:sp>
        <p:nvSpPr>
          <p:cNvPr id="4" name="TextBox 3">
            <a:extLst>
              <a:ext uri="{FF2B5EF4-FFF2-40B4-BE49-F238E27FC236}">
                <a16:creationId xmlns:a16="http://schemas.microsoft.com/office/drawing/2014/main" id="{63F3B298-A645-427A-DD86-CF3113460745}"/>
              </a:ext>
            </a:extLst>
          </p:cNvPr>
          <p:cNvSpPr txBox="1"/>
          <p:nvPr/>
        </p:nvSpPr>
        <p:spPr>
          <a:xfrm>
            <a:off x="383456" y="2103030"/>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107855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9C189-240E-597D-9661-D82C17B08EE6}"/>
            </a:ext>
          </a:extLst>
        </p:cNvPr>
        <p:cNvGrpSpPr/>
        <p:nvPr/>
      </p:nvGrpSpPr>
      <p:grpSpPr>
        <a:xfrm>
          <a:off x="0" y="0"/>
          <a:ext cx="0" cy="0"/>
          <a:chOff x="0" y="0"/>
          <a:chExt cx="0" cy="0"/>
        </a:xfrm>
      </p:grpSpPr>
      <p:pic>
        <p:nvPicPr>
          <p:cNvPr id="3" name="Picture 2" descr="A sign on a wall&#10;&#10;AI-generated content may be incorrect.">
            <a:extLst>
              <a:ext uri="{FF2B5EF4-FFF2-40B4-BE49-F238E27FC236}">
                <a16:creationId xmlns:a16="http://schemas.microsoft.com/office/drawing/2014/main" id="{339A5540-28EE-FE26-4C50-4F4FE7B37933}"/>
              </a:ext>
            </a:extLst>
          </p:cNvPr>
          <p:cNvPicPr>
            <a:picLocks noChangeAspect="1"/>
          </p:cNvPicPr>
          <p:nvPr/>
        </p:nvPicPr>
        <p:blipFill>
          <a:blip r:embed="rId2"/>
          <a:stretch>
            <a:fillRect/>
          </a:stretch>
        </p:blipFill>
        <p:spPr>
          <a:xfrm rot="5400000">
            <a:off x="2995559" y="1046314"/>
            <a:ext cx="6004235" cy="4503176"/>
          </a:xfrm>
          <a:prstGeom prst="rect">
            <a:avLst/>
          </a:prstGeom>
        </p:spPr>
      </p:pic>
      <p:sp>
        <p:nvSpPr>
          <p:cNvPr id="2" name="TextBox 1">
            <a:extLst>
              <a:ext uri="{FF2B5EF4-FFF2-40B4-BE49-F238E27FC236}">
                <a16:creationId xmlns:a16="http://schemas.microsoft.com/office/drawing/2014/main" id="{3C00452D-5B77-14AE-FB78-66056A742C06}"/>
              </a:ext>
            </a:extLst>
          </p:cNvPr>
          <p:cNvSpPr txBox="1"/>
          <p:nvPr/>
        </p:nvSpPr>
        <p:spPr>
          <a:xfrm>
            <a:off x="875070" y="2228671"/>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165210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535C7-4921-06D5-0D86-2DDD96E265A7}"/>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0E65237-02A1-DD33-3B16-EC1A918E902F}"/>
              </a:ext>
            </a:extLst>
          </p:cNvPr>
          <p:cNvSpPr>
            <a:spLocks noGrp="1"/>
          </p:cNvSpPr>
          <p:nvPr>
            <p:ph idx="1" hasCustomPrompt="1"/>
          </p:nvPr>
        </p:nvSpPr>
        <p:spPr>
          <a:xfrm>
            <a:off x="884903" y="2317238"/>
            <a:ext cx="9308690" cy="2451408"/>
          </a:xfrm>
        </p:spPr>
        <p:txBody>
          <a:bodyPr>
            <a:normAutofit/>
          </a:bodyPr>
          <a:lstStyle>
            <a:lvl3pPr marL="1257300" indent="-342900">
              <a:buFont typeface="Arial" panose="020B0604020202020204" pitchFamily="34" charset="0"/>
              <a:buChar char="•"/>
              <a:defRPr/>
            </a:lvl3pPr>
            <a:lvl4pPr>
              <a:defRPr/>
            </a:lvl4pPr>
          </a:lstStyle>
          <a:p>
            <a:pPr marL="914400" lvl="2" indent="0" algn="ctr">
              <a:buNone/>
            </a:pPr>
            <a:r>
              <a:rPr lang="en-US" sz="8000" dirty="0"/>
              <a:t>One More! </a:t>
            </a:r>
          </a:p>
          <a:p>
            <a:pPr marL="1257300" lvl="3" indent="0">
              <a:buNone/>
            </a:pPr>
            <a:endParaRPr lang="en-US" sz="8000" dirty="0"/>
          </a:p>
          <a:p>
            <a:pPr marL="1714500" lvl="3" indent="-457200">
              <a:buFont typeface="+mj-lt"/>
              <a:buAutoNum type="arabicPeriod"/>
            </a:pPr>
            <a:endParaRPr lang="en-US" sz="8000" dirty="0"/>
          </a:p>
          <a:p>
            <a:pPr lvl="3"/>
            <a:endParaRPr lang="en-US" sz="8000" dirty="0"/>
          </a:p>
          <a:p>
            <a:pPr lvl="2"/>
            <a:endParaRPr lang="en-US" sz="8000" dirty="0"/>
          </a:p>
        </p:txBody>
      </p:sp>
    </p:spTree>
    <p:extLst>
      <p:ext uri="{BB962C8B-B14F-4D97-AF65-F5344CB8AC3E}">
        <p14:creationId xmlns:p14="http://schemas.microsoft.com/office/powerpoint/2010/main" val="347974159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2CE73-C40C-8424-A159-F42D8954A433}"/>
            </a:ext>
          </a:extLst>
        </p:cNvPr>
        <p:cNvGrpSpPr/>
        <p:nvPr/>
      </p:nvGrpSpPr>
      <p:grpSpPr>
        <a:xfrm>
          <a:off x="0" y="0"/>
          <a:ext cx="0" cy="0"/>
          <a:chOff x="0" y="0"/>
          <a:chExt cx="0" cy="0"/>
        </a:xfrm>
      </p:grpSpPr>
      <p:pic>
        <p:nvPicPr>
          <p:cNvPr id="3" name="Picture 2" descr="A close-up of signs on a wall&#10;&#10;AI-generated content may be incorrect.">
            <a:extLst>
              <a:ext uri="{FF2B5EF4-FFF2-40B4-BE49-F238E27FC236}">
                <a16:creationId xmlns:a16="http://schemas.microsoft.com/office/drawing/2014/main" id="{C8A0BDBE-773B-3E8D-035D-CF913049A2F4}"/>
              </a:ext>
            </a:extLst>
          </p:cNvPr>
          <p:cNvPicPr>
            <a:picLocks noChangeAspect="1"/>
          </p:cNvPicPr>
          <p:nvPr/>
        </p:nvPicPr>
        <p:blipFill>
          <a:blip r:embed="rId2"/>
          <a:stretch>
            <a:fillRect/>
          </a:stretch>
        </p:blipFill>
        <p:spPr>
          <a:xfrm rot="5400000">
            <a:off x="2774438" y="1182431"/>
            <a:ext cx="5998497" cy="4498873"/>
          </a:xfrm>
          <a:prstGeom prst="rect">
            <a:avLst/>
          </a:prstGeom>
        </p:spPr>
      </p:pic>
      <p:sp>
        <p:nvSpPr>
          <p:cNvPr id="2" name="TextBox 1">
            <a:extLst>
              <a:ext uri="{FF2B5EF4-FFF2-40B4-BE49-F238E27FC236}">
                <a16:creationId xmlns:a16="http://schemas.microsoft.com/office/drawing/2014/main" id="{8A7DA903-598C-85D1-6BA3-F0622E0869B5}"/>
              </a:ext>
            </a:extLst>
          </p:cNvPr>
          <p:cNvSpPr txBox="1"/>
          <p:nvPr/>
        </p:nvSpPr>
        <p:spPr>
          <a:xfrm>
            <a:off x="865237" y="1028343"/>
            <a:ext cx="3116827" cy="2400657"/>
          </a:xfrm>
          <a:prstGeom prst="rect">
            <a:avLst/>
          </a:prstGeom>
          <a:noFill/>
        </p:spPr>
        <p:txBody>
          <a:bodyPr wrap="square" rtlCol="0">
            <a:spAutoFit/>
          </a:bodyPr>
          <a:lstStyle/>
          <a:p>
            <a:r>
              <a:rPr lang="en-US" sz="15000" dirty="0"/>
              <a:t>✅</a:t>
            </a:r>
          </a:p>
        </p:txBody>
      </p:sp>
      <p:sp>
        <p:nvSpPr>
          <p:cNvPr id="4" name="TextBox 3">
            <a:extLst>
              <a:ext uri="{FF2B5EF4-FFF2-40B4-BE49-F238E27FC236}">
                <a16:creationId xmlns:a16="http://schemas.microsoft.com/office/drawing/2014/main" id="{ACAF26FD-5ADF-4FE2-ADB7-3CE48814E417}"/>
              </a:ext>
            </a:extLst>
          </p:cNvPr>
          <p:cNvSpPr txBox="1"/>
          <p:nvPr/>
        </p:nvSpPr>
        <p:spPr>
          <a:xfrm>
            <a:off x="865237" y="3137361"/>
            <a:ext cx="3116827" cy="2400657"/>
          </a:xfrm>
          <a:prstGeom prst="rect">
            <a:avLst/>
          </a:prstGeom>
          <a:noFill/>
        </p:spPr>
        <p:txBody>
          <a:bodyPr wrap="square" rtlCol="0">
            <a:spAutoFit/>
          </a:bodyPr>
          <a:lstStyle/>
          <a:p>
            <a:r>
              <a:rPr lang="en-US" sz="15000" dirty="0"/>
              <a:t>🚫</a:t>
            </a:r>
          </a:p>
        </p:txBody>
      </p:sp>
    </p:spTree>
    <p:extLst>
      <p:ext uri="{BB962C8B-B14F-4D97-AF65-F5344CB8AC3E}">
        <p14:creationId xmlns:p14="http://schemas.microsoft.com/office/powerpoint/2010/main" val="3790298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E3C8B-0B11-8001-B598-7C2CC0474970}"/>
              </a:ext>
            </a:extLst>
          </p:cNvPr>
          <p:cNvSpPr>
            <a:spLocks noGrp="1"/>
          </p:cNvSpPr>
          <p:nvPr>
            <p:ph type="title"/>
          </p:nvPr>
        </p:nvSpPr>
        <p:spPr/>
        <p:txBody>
          <a:bodyPr/>
          <a:lstStyle/>
          <a:p>
            <a:r>
              <a:rPr lang="en-US" dirty="0"/>
              <a:t>USE THIS INFORMATION FOR SALES</a:t>
            </a:r>
          </a:p>
        </p:txBody>
      </p:sp>
      <p:sp>
        <p:nvSpPr>
          <p:cNvPr id="3" name="Content Placeholder 2">
            <a:extLst>
              <a:ext uri="{FF2B5EF4-FFF2-40B4-BE49-F238E27FC236}">
                <a16:creationId xmlns:a16="http://schemas.microsoft.com/office/drawing/2014/main" id="{EC979F01-637A-0894-632A-DC38A42AA479}"/>
              </a:ext>
            </a:extLst>
          </p:cNvPr>
          <p:cNvSpPr>
            <a:spLocks noGrp="1"/>
          </p:cNvSpPr>
          <p:nvPr>
            <p:ph idx="1"/>
          </p:nvPr>
        </p:nvSpPr>
        <p:spPr/>
        <p:txBody>
          <a:bodyPr/>
          <a:lstStyle/>
          <a:p>
            <a:r>
              <a:rPr lang="en-US" dirty="0"/>
              <a:t>Identify non-compliant signs in the field</a:t>
            </a:r>
          </a:p>
          <a:p>
            <a:r>
              <a:rPr lang="en-US" dirty="0"/>
              <a:t>Provide solutions for your clients</a:t>
            </a:r>
          </a:p>
          <a:p>
            <a:r>
              <a:rPr lang="en-US" dirty="0"/>
              <a:t>Design compliant signage</a:t>
            </a:r>
          </a:p>
          <a:p>
            <a:r>
              <a:rPr lang="en-US" dirty="0"/>
              <a:t>Prove competence and expertise to your clients</a:t>
            </a:r>
          </a:p>
          <a:p>
            <a:r>
              <a:rPr lang="en-US" dirty="0"/>
              <a:t>If you see non-compliant signs, provide a solution</a:t>
            </a:r>
          </a:p>
          <a:p>
            <a:r>
              <a:rPr lang="en-US" dirty="0"/>
              <a:t>Increase your standard offerings to include ADA and code signage</a:t>
            </a:r>
          </a:p>
        </p:txBody>
      </p:sp>
      <p:sp>
        <p:nvSpPr>
          <p:cNvPr id="4" name="TextBox 3">
            <a:extLst>
              <a:ext uri="{FF2B5EF4-FFF2-40B4-BE49-F238E27FC236}">
                <a16:creationId xmlns:a16="http://schemas.microsoft.com/office/drawing/2014/main" id="{1FBB00D1-8304-A3C8-F0B7-9BC3F6E04584}"/>
              </a:ext>
            </a:extLst>
          </p:cNvPr>
          <p:cNvSpPr txBox="1"/>
          <p:nvPr/>
        </p:nvSpPr>
        <p:spPr>
          <a:xfrm>
            <a:off x="7108722" y="4984820"/>
            <a:ext cx="1376516" cy="1569660"/>
          </a:xfrm>
          <a:prstGeom prst="rect">
            <a:avLst/>
          </a:prstGeom>
          <a:noFill/>
        </p:spPr>
        <p:txBody>
          <a:bodyPr wrap="square" rtlCol="0">
            <a:spAutoFit/>
          </a:bodyPr>
          <a:lstStyle/>
          <a:p>
            <a:r>
              <a:rPr lang="en-US" sz="9600" dirty="0"/>
              <a:t>💰</a:t>
            </a:r>
          </a:p>
        </p:txBody>
      </p:sp>
      <p:sp>
        <p:nvSpPr>
          <p:cNvPr id="5" name="TextBox 4">
            <a:extLst>
              <a:ext uri="{FF2B5EF4-FFF2-40B4-BE49-F238E27FC236}">
                <a16:creationId xmlns:a16="http://schemas.microsoft.com/office/drawing/2014/main" id="{45C69153-7F2D-0823-DFE4-75E58B811EA4}"/>
              </a:ext>
            </a:extLst>
          </p:cNvPr>
          <p:cNvSpPr txBox="1"/>
          <p:nvPr/>
        </p:nvSpPr>
        <p:spPr>
          <a:xfrm>
            <a:off x="1617407" y="4923215"/>
            <a:ext cx="1376516" cy="1569660"/>
          </a:xfrm>
          <a:prstGeom prst="rect">
            <a:avLst/>
          </a:prstGeom>
          <a:noFill/>
        </p:spPr>
        <p:txBody>
          <a:bodyPr wrap="square" rtlCol="0">
            <a:spAutoFit/>
          </a:bodyPr>
          <a:lstStyle/>
          <a:p>
            <a:r>
              <a:rPr lang="en-US" sz="9600" dirty="0"/>
              <a:t>💵</a:t>
            </a:r>
          </a:p>
        </p:txBody>
      </p:sp>
      <p:sp>
        <p:nvSpPr>
          <p:cNvPr id="6" name="TextBox 5">
            <a:extLst>
              <a:ext uri="{FF2B5EF4-FFF2-40B4-BE49-F238E27FC236}">
                <a16:creationId xmlns:a16="http://schemas.microsoft.com/office/drawing/2014/main" id="{27495D70-89AC-0527-8847-F9379AFCC20F}"/>
              </a:ext>
            </a:extLst>
          </p:cNvPr>
          <p:cNvSpPr txBox="1"/>
          <p:nvPr/>
        </p:nvSpPr>
        <p:spPr>
          <a:xfrm>
            <a:off x="8485238" y="1687513"/>
            <a:ext cx="1376516" cy="1569660"/>
          </a:xfrm>
          <a:prstGeom prst="rect">
            <a:avLst/>
          </a:prstGeom>
          <a:noFill/>
        </p:spPr>
        <p:txBody>
          <a:bodyPr wrap="square" rtlCol="0">
            <a:spAutoFit/>
          </a:bodyPr>
          <a:lstStyle/>
          <a:p>
            <a:r>
              <a:rPr lang="en-US" sz="9600" dirty="0"/>
              <a:t>🤑</a:t>
            </a:r>
          </a:p>
        </p:txBody>
      </p:sp>
    </p:spTree>
    <p:extLst>
      <p:ext uri="{BB962C8B-B14F-4D97-AF65-F5344CB8AC3E}">
        <p14:creationId xmlns:p14="http://schemas.microsoft.com/office/powerpoint/2010/main" val="147071310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706B7-E7B4-08CD-DA2D-996FE3DB969F}"/>
            </a:ext>
          </a:extLst>
        </p:cNvPr>
        <p:cNvGrpSpPr/>
        <p:nvPr/>
      </p:nvGrpSpPr>
      <p:grpSpPr>
        <a:xfrm>
          <a:off x="0" y="0"/>
          <a:ext cx="0" cy="0"/>
          <a:chOff x="0" y="0"/>
          <a:chExt cx="0" cy="0"/>
        </a:xfrm>
      </p:grpSpPr>
      <p:sp>
        <p:nvSpPr>
          <p:cNvPr id="7" name="Shape 582" descr="Rectangle 2">
            <a:extLst>
              <a:ext uri="{FF2B5EF4-FFF2-40B4-BE49-F238E27FC236}">
                <a16:creationId xmlns:a16="http://schemas.microsoft.com/office/drawing/2014/main" id="{032A201B-513F-5660-2585-848828737442}"/>
              </a:ext>
            </a:extLst>
          </p:cNvPr>
          <p:cNvSpPr/>
          <p:nvPr/>
        </p:nvSpPr>
        <p:spPr>
          <a:xfrm>
            <a:off x="3707238" y="523531"/>
            <a:ext cx="4452568" cy="830997"/>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algn="l">
              <a:defRPr sz="2400" b="1">
                <a:solidFill>
                  <a:srgbClr val="FFFFFF"/>
                </a:solidFill>
                <a:latin typeface="Arial"/>
                <a:ea typeface="Arial"/>
                <a:cs typeface="Arial"/>
                <a:sym typeface="Arial"/>
              </a:defRPr>
            </a:lvl1pPr>
          </a:lstStyle>
          <a:p>
            <a:pPr algn="ctr"/>
            <a:r>
              <a:rPr lang="en-US" sz="5400">
                <a:solidFill>
                  <a:schemeClr val="tx1"/>
                </a:solidFill>
              </a:rPr>
              <a:t>Thank You!</a:t>
            </a:r>
            <a:endParaRPr sz="5400">
              <a:solidFill>
                <a:schemeClr val="tx1"/>
              </a:solidFill>
            </a:endParaRPr>
          </a:p>
        </p:txBody>
      </p:sp>
      <p:sp>
        <p:nvSpPr>
          <p:cNvPr id="8" name="Shape 585" descr="Rectangle 5">
            <a:extLst>
              <a:ext uri="{FF2B5EF4-FFF2-40B4-BE49-F238E27FC236}">
                <a16:creationId xmlns:a16="http://schemas.microsoft.com/office/drawing/2014/main" id="{E191BC6C-C29C-6671-46E5-B25ABC205A88}"/>
              </a:ext>
            </a:extLst>
          </p:cNvPr>
          <p:cNvSpPr/>
          <p:nvPr/>
        </p:nvSpPr>
        <p:spPr>
          <a:xfrm>
            <a:off x="2695641" y="1611058"/>
            <a:ext cx="6850335" cy="307777"/>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marL="254000" indent="-254000" algn="l">
              <a:buSzPct val="75000"/>
              <a:buFont typeface="Helvetica Neue"/>
              <a:buChar char="*"/>
              <a:defRPr sz="2000">
                <a:solidFill>
                  <a:srgbClr val="FFFFFF"/>
                </a:solidFill>
                <a:latin typeface="Arial"/>
                <a:ea typeface="Arial"/>
                <a:cs typeface="Arial"/>
                <a:sym typeface="Arial"/>
              </a:defRPr>
            </a:lvl1pPr>
          </a:lstStyle>
          <a:p>
            <a:pPr marL="0" indent="0" algn="ctr">
              <a:buNone/>
            </a:pPr>
            <a:r>
              <a:rPr lang="en-US" dirty="0">
                <a:solidFill>
                  <a:schemeClr val="tx1"/>
                </a:solidFill>
              </a:rPr>
              <a:t>Please let me know if you have any questions or comments!</a:t>
            </a:r>
            <a:endParaRPr dirty="0">
              <a:solidFill>
                <a:schemeClr val="tx1"/>
              </a:solidFill>
            </a:endParaRPr>
          </a:p>
        </p:txBody>
      </p:sp>
      <p:pic>
        <p:nvPicPr>
          <p:cNvPr id="11" name="Picture 10" descr="A close-up of a business card&#10;&#10;AI-generated content may be incorrect.">
            <a:extLst>
              <a:ext uri="{FF2B5EF4-FFF2-40B4-BE49-F238E27FC236}">
                <a16:creationId xmlns:a16="http://schemas.microsoft.com/office/drawing/2014/main" id="{9FD05E60-BCB4-804C-C1CC-281264AE1B09}"/>
              </a:ext>
            </a:extLst>
          </p:cNvPr>
          <p:cNvPicPr>
            <a:picLocks noChangeAspect="1"/>
          </p:cNvPicPr>
          <p:nvPr/>
        </p:nvPicPr>
        <p:blipFill>
          <a:blip r:embed="rId2"/>
          <a:stretch>
            <a:fillRect/>
          </a:stretch>
        </p:blipFill>
        <p:spPr>
          <a:xfrm>
            <a:off x="2732489" y="2175365"/>
            <a:ext cx="6727021" cy="3959964"/>
          </a:xfrm>
          <a:prstGeom prst="rect">
            <a:avLst/>
          </a:prstGeom>
        </p:spPr>
      </p:pic>
    </p:spTree>
    <p:extLst>
      <p:ext uri="{BB962C8B-B14F-4D97-AF65-F5344CB8AC3E}">
        <p14:creationId xmlns:p14="http://schemas.microsoft.com/office/powerpoint/2010/main" val="564080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sign&#10;&#10;AI-generated content may be incorrect.">
            <a:extLst>
              <a:ext uri="{FF2B5EF4-FFF2-40B4-BE49-F238E27FC236}">
                <a16:creationId xmlns:a16="http://schemas.microsoft.com/office/drawing/2014/main" id="{CCB8698E-242C-F4F9-8CD8-8A2C771E1F32}"/>
              </a:ext>
            </a:extLst>
          </p:cNvPr>
          <p:cNvPicPr>
            <a:picLocks noChangeAspect="1"/>
          </p:cNvPicPr>
          <p:nvPr/>
        </p:nvPicPr>
        <p:blipFill>
          <a:blip r:embed="rId2"/>
          <a:stretch>
            <a:fillRect/>
          </a:stretch>
        </p:blipFill>
        <p:spPr>
          <a:xfrm>
            <a:off x="2202426" y="393290"/>
            <a:ext cx="7941187" cy="5955891"/>
          </a:xfrm>
          <a:prstGeom prst="rect">
            <a:avLst/>
          </a:prstGeom>
        </p:spPr>
      </p:pic>
    </p:spTree>
    <p:extLst>
      <p:ext uri="{BB962C8B-B14F-4D97-AF65-F5344CB8AC3E}">
        <p14:creationId xmlns:p14="http://schemas.microsoft.com/office/powerpoint/2010/main" val="6205802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B3F61E134010469A901126CC165BA2" ma:contentTypeVersion="16" ma:contentTypeDescription="Create a new document." ma:contentTypeScope="" ma:versionID="60e3b5086172ec481ca6d741e445f486">
  <xsd:schema xmlns:xsd="http://www.w3.org/2001/XMLSchema" xmlns:xs="http://www.w3.org/2001/XMLSchema" xmlns:p="http://schemas.microsoft.com/office/2006/metadata/properties" xmlns:ns2="ee2a34b1-5aad-45b0-8f30-b9a174e29ae3" xmlns:ns3="6230a4cc-7b6d-4caa-8f24-026224eda1e7" targetNamespace="http://schemas.microsoft.com/office/2006/metadata/properties" ma:root="true" ma:fieldsID="06dd5c2f166070c602d2b57d05876f0f" ns2:_="" ns3:_="">
    <xsd:import namespace="ee2a34b1-5aad-45b0-8f30-b9a174e29ae3"/>
    <xsd:import namespace="6230a4cc-7b6d-4caa-8f24-026224eda1e7"/>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2a34b1-5aad-45b0-8f30-b9a174e29ae3"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ee308feb-b152-4c8b-a1aa-0944e20f372e"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230a4cc-7b6d-4caa-8f24-026224eda1e7"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d68c0927-77bf-4c02-b0d1-723a862ccb18}" ma:internalName="TaxCatchAll" ma:showField="CatchAllData" ma:web="6230a4cc-7b6d-4caa-8f24-026224eda1e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e2a34b1-5aad-45b0-8f30-b9a174e29ae3">
      <Terms xmlns="http://schemas.microsoft.com/office/infopath/2007/PartnerControls"/>
    </lcf76f155ced4ddcb4097134ff3c332f>
    <TaxCatchAll xmlns="6230a4cc-7b6d-4caa-8f24-026224eda1e7" xsi:nil="true"/>
  </documentManagement>
</p:properties>
</file>

<file path=customXml/itemProps1.xml><?xml version="1.0" encoding="utf-8"?>
<ds:datastoreItem xmlns:ds="http://schemas.openxmlformats.org/officeDocument/2006/customXml" ds:itemID="{3F361AE0-8D9E-44BF-9ED1-B070538647BC}"/>
</file>

<file path=customXml/itemProps2.xml><?xml version="1.0" encoding="utf-8"?>
<ds:datastoreItem xmlns:ds="http://schemas.openxmlformats.org/officeDocument/2006/customXml" ds:itemID="{6FBFF13D-F80C-4E2F-A61F-97850157B4E5}">
  <ds:schemaRefs>
    <ds:schemaRef ds:uri="http://schemas.microsoft.com/sharepoint/v3/contenttype/forms"/>
  </ds:schemaRefs>
</ds:datastoreItem>
</file>

<file path=customXml/itemProps3.xml><?xml version="1.0" encoding="utf-8"?>
<ds:datastoreItem xmlns:ds="http://schemas.openxmlformats.org/officeDocument/2006/customXml" ds:itemID="{E0EE9EFF-080F-4AE8-8F84-768769CDF8F4}">
  <ds:schemaRefs>
    <ds:schemaRef ds:uri="6230a4cc-7b6d-4caa-8f24-026224eda1e7"/>
    <ds:schemaRef ds:uri="http://schemas.microsoft.com/office/infopath/2007/PartnerControls"/>
    <ds:schemaRef ds:uri="http://purl.org/dc/dcmitype/"/>
    <ds:schemaRef ds:uri="http://schemas.microsoft.com/office/2006/documentManagement/types"/>
    <ds:schemaRef ds:uri="http://purl.org/dc/terms/"/>
    <ds:schemaRef ds:uri="http://purl.org/dc/elements/1.1/"/>
    <ds:schemaRef ds:uri="http://schemas.openxmlformats.org/package/2006/metadata/core-properties"/>
    <ds:schemaRef ds:uri="http://schemas.microsoft.com/office/2006/metadata/properties"/>
    <ds:schemaRef ds:uri="ee2a34b1-5aad-45b0-8f30-b9a174e29ae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11040</TotalTime>
  <Words>1500</Words>
  <Application>Microsoft Office PowerPoint</Application>
  <PresentationFormat>Widescreen</PresentationFormat>
  <Paragraphs>277</Paragraphs>
  <Slides>88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88</vt:i4>
      </vt:variant>
    </vt:vector>
  </HeadingPairs>
  <TitlesOfParts>
    <vt:vector size="94" baseType="lpstr">
      <vt:lpstr>Aptos</vt:lpstr>
      <vt:lpstr>Arial</vt:lpstr>
      <vt:lpstr>Braille Normal</vt:lpstr>
      <vt:lpstr>Comic Sans MS</vt:lpstr>
      <vt:lpstr>Gotham Medium</vt:lpstr>
      <vt:lpstr>Office Theme</vt:lpstr>
      <vt:lpstr>Sign Design Simplified</vt:lpstr>
      <vt:lpstr>WHO AM I?</vt:lpstr>
      <vt:lpstr>WHO ARE YOU?</vt:lpstr>
      <vt:lpstr>OUR GOAL TODAY</vt:lpstr>
      <vt:lpstr>WHAT’S THE DIFFERENCE?</vt:lpstr>
      <vt:lpstr>Timeline of Codes and Laws</vt:lpstr>
      <vt:lpstr>WHEN DO YOU NEED TACTILE SIGNS?</vt:lpstr>
      <vt:lpstr>PowerPoint Presentation</vt:lpstr>
      <vt:lpstr>PowerPoint Presentation</vt:lpstr>
      <vt:lpstr>PowerPoint Presentation</vt:lpstr>
      <vt:lpstr>EXEMPTIONS</vt:lpstr>
      <vt:lpstr>Logos</vt:lpstr>
      <vt:lpstr>Building Addresses</vt:lpstr>
      <vt:lpstr>Occupant Names and Titles</vt:lpstr>
      <vt:lpstr>Menus</vt:lpstr>
      <vt:lpstr>Seat and Row Designations</vt:lpstr>
      <vt:lpstr>Parking Facilities, Except Exit Routes</vt:lpstr>
      <vt:lpstr>Temporary Signs In Place for Less Than 7 Days</vt:lpstr>
      <vt:lpstr>Signs in Non-Public Spaces in Correctional Facilities</vt:lpstr>
      <vt:lpstr>RULES FOR TACTILE SIGNS</vt:lpstr>
      <vt:lpstr>PowerPoint Presentation</vt:lpstr>
      <vt:lpstr>HOW DO VISUALLY IMPAIRED FIND SIGNS?</vt:lpstr>
      <vt:lpstr>MOUNTING LOCATIONS</vt:lpstr>
      <vt:lpstr>Consistent Height, Latch Side of the Door</vt:lpstr>
      <vt:lpstr>Nearest Adjacent Wall</vt:lpstr>
      <vt:lpstr>Locked Wing Door</vt:lpstr>
      <vt:lpstr>Outside Swing of Doors</vt:lpstr>
      <vt:lpstr>On Glass if There Are Side Lights</vt:lpstr>
      <vt:lpstr>PowerPoint Presentation</vt:lpstr>
      <vt:lpstr>RULES FOR VISUAL SIGNS</vt:lpstr>
      <vt:lpstr>PowerPoint Presentation</vt:lpstr>
      <vt:lpstr>PowerPoint Presentation</vt:lpstr>
      <vt:lpstr>PowerPoint Presentation</vt:lpstr>
      <vt:lpstr>AREAS OF REFUGE</vt:lpstr>
      <vt:lpstr>STAIR SIGNS</vt:lpstr>
      <vt:lpstr>STAIR SIGNS: UP TO 4 FLOORS</vt:lpstr>
      <vt:lpstr>STAIR SIGNS: 4 FLOORS +</vt:lpstr>
      <vt:lpstr>STAIR SIGNS: 4 FLOORS + 75 FEET +</vt:lpstr>
      <vt:lpstr>POP QUIZ!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 THIS INFORMATION FOR SALES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Morgan Hutchings</dc:creator>
  <cp:lastModifiedBy>Stephen Harroun</cp:lastModifiedBy>
  <cp:revision>1</cp:revision>
  <cp:lastPrinted>2025-04-16T12:00:18Z</cp:lastPrinted>
  <dcterms:created xsi:type="dcterms:W3CDTF">2024-09-17T20:32:44Z</dcterms:created>
  <dcterms:modified xsi:type="dcterms:W3CDTF">2025-10-07T14:37:23Z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0x010100A0B3F61E134010469A901126CC165BA2</vt:lpwstr>
  </property>
  <property fmtid="{D5CDD505-2E9C-101B-9397-08002B2CF9AE}" pid="3" name="MediaServiceImageTags">
    <vt:lpwstr/>
  </property>
</Properties>
</file>